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6.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36"/>
  </p:notesMasterIdLst>
  <p:handoutMasterIdLst>
    <p:handoutMasterId r:id="rId37"/>
  </p:handoutMasterIdLst>
  <p:sldIdLst>
    <p:sldId id="256" r:id="rId5"/>
    <p:sldId id="275" r:id="rId6"/>
    <p:sldId id="276" r:id="rId7"/>
    <p:sldId id="262" r:id="rId8"/>
    <p:sldId id="263" r:id="rId9"/>
    <p:sldId id="274" r:id="rId10"/>
    <p:sldId id="277" r:id="rId11"/>
    <p:sldId id="279" r:id="rId12"/>
    <p:sldId id="280" r:id="rId13"/>
    <p:sldId id="264" r:id="rId14"/>
    <p:sldId id="288" r:id="rId15"/>
    <p:sldId id="281" r:id="rId16"/>
    <p:sldId id="265" r:id="rId17"/>
    <p:sldId id="282" r:id="rId18"/>
    <p:sldId id="283" r:id="rId19"/>
    <p:sldId id="284" r:id="rId20"/>
    <p:sldId id="286" r:id="rId21"/>
    <p:sldId id="285" r:id="rId22"/>
    <p:sldId id="266" r:id="rId23"/>
    <p:sldId id="287" r:id="rId24"/>
    <p:sldId id="272" r:id="rId25"/>
    <p:sldId id="273" r:id="rId26"/>
    <p:sldId id="271" r:id="rId27"/>
    <p:sldId id="290" r:id="rId28"/>
    <p:sldId id="291" r:id="rId29"/>
    <p:sldId id="289" r:id="rId30"/>
    <p:sldId id="292" r:id="rId31"/>
    <p:sldId id="293" r:id="rId32"/>
    <p:sldId id="295" r:id="rId33"/>
    <p:sldId id="296" r:id="rId34"/>
    <p:sldId id="294" r:id="rId3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orient="horz" pos="1008">
          <p15:clr>
            <a:srgbClr val="A4A3A4"/>
          </p15:clr>
        </p15:guide>
        <p15:guide id="3" orient="horz" pos="1152">
          <p15:clr>
            <a:srgbClr val="A4A3A4"/>
          </p15:clr>
        </p15:guide>
        <p15:guide id="4" orient="horz" pos="3888">
          <p15:clr>
            <a:srgbClr val="A4A3A4"/>
          </p15:clr>
        </p15:guide>
        <p15:guide id="5" orient="horz" pos="3072">
          <p15:clr>
            <a:srgbClr val="A4A3A4"/>
          </p15:clr>
        </p15:guide>
        <p15:guide id="6" orient="horz" pos="432">
          <p15:clr>
            <a:srgbClr val="A4A3A4"/>
          </p15:clr>
        </p15:guide>
        <p15:guide id="7" orient="horz" pos="3648">
          <p15:clr>
            <a:srgbClr val="A4A3A4"/>
          </p15:clr>
        </p15:guide>
        <p15:guide id="8" pos="3839">
          <p15:clr>
            <a:srgbClr val="A4A3A4"/>
          </p15:clr>
        </p15:guide>
        <p15:guide id="9" pos="767">
          <p15:clr>
            <a:srgbClr val="A4A3A4"/>
          </p15:clr>
        </p15:guide>
        <p15:guide id="10" pos="6911">
          <p15:clr>
            <a:srgbClr val="A4A3A4"/>
          </p15:clr>
        </p15:guide>
        <p15:guide id="11" pos="5711">
          <p15:clr>
            <a:srgbClr val="A4A3A4"/>
          </p15:clr>
        </p15:guide>
        <p15:guide id="12" pos="7247">
          <p15:clr>
            <a:srgbClr val="A4A3A4"/>
          </p15:clr>
        </p15:guide>
        <p15:guide id="13" pos="3695">
          <p15:clr>
            <a:srgbClr val="A4A3A4"/>
          </p15:clr>
        </p15:guide>
        <p15:guide id="14" pos="431">
          <p15:clr>
            <a:srgbClr val="A4A3A4"/>
          </p15:clr>
        </p15:guide>
        <p15:guide id="15" pos="2879">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22" autoAdjust="0"/>
    <p:restoredTop sz="94624" autoAdjust="0"/>
  </p:normalViewPr>
  <p:slideViewPr>
    <p:cSldViewPr>
      <p:cViewPr>
        <p:scale>
          <a:sx n="75" d="100"/>
          <a:sy n="75" d="100"/>
        </p:scale>
        <p:origin x="-78" y="246"/>
      </p:cViewPr>
      <p:guideLst>
        <p:guide orient="horz" pos="2160"/>
        <p:guide orient="horz" pos="1008"/>
        <p:guide orient="horz" pos="1152"/>
        <p:guide orient="horz" pos="3888"/>
        <p:guide orient="horz" pos="3072"/>
        <p:guide orient="horz" pos="432"/>
        <p:guide orient="horz" pos="3648"/>
        <p:guide pos="3839"/>
        <p:guide pos="767"/>
        <p:guide pos="6911"/>
        <p:guide pos="5711"/>
        <p:guide pos="7247"/>
        <p:guide pos="3695"/>
        <p:guide pos="431"/>
        <p:guide pos="2879"/>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2" d="100"/>
          <a:sy n="82" d="100"/>
        </p:scale>
        <p:origin x="1332" y="6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2BA5E6-5AB6-4D70-B98D-0239B93DF560}" type="doc">
      <dgm:prSet loTypeId="urn:microsoft.com/office/officeart/2005/8/layout/cycle2" loCatId="cycle" qsTypeId="urn:microsoft.com/office/officeart/2005/8/quickstyle/simple5" qsCatId="simple" csTypeId="urn:microsoft.com/office/officeart/2005/8/colors/accent1_2" csCatId="accent1" phldr="1"/>
      <dgm:spPr/>
      <dgm:t>
        <a:bodyPr/>
        <a:lstStyle/>
        <a:p>
          <a:endParaRPr lang="bg-BG"/>
        </a:p>
      </dgm:t>
    </dgm:pt>
    <dgm:pt modelId="{BE0529C9-8696-4987-BAC7-4B4CEB3B826C}">
      <dgm:prSet custT="1"/>
      <dgm:spPr/>
      <dgm:t>
        <a:bodyPr/>
        <a:lstStyle/>
        <a:p>
          <a:pPr rtl="0"/>
          <a:r>
            <a:rPr lang="en-US" sz="2800" b="1" baseline="0" dirty="0" smtClean="0"/>
            <a:t>Identity</a:t>
          </a:r>
          <a:endParaRPr lang="en-US" sz="2800" b="1" baseline="0" dirty="0">
            <a:latin typeface="Arial" pitchFamily="34" charset="0"/>
            <a:cs typeface="Arial" pitchFamily="34" charset="0"/>
          </a:endParaRPr>
        </a:p>
      </dgm:t>
    </dgm:pt>
    <dgm:pt modelId="{6F828749-065D-4A27-B3BC-B901AC7361A2}" type="parTrans" cxnId="{39BEBF2D-13E1-466A-AA8B-39B77EBB551F}">
      <dgm:prSet/>
      <dgm:spPr/>
      <dgm:t>
        <a:bodyPr/>
        <a:lstStyle/>
        <a:p>
          <a:endParaRPr lang="bg-BG"/>
        </a:p>
      </dgm:t>
    </dgm:pt>
    <dgm:pt modelId="{1BA79926-6D72-4EF0-BFF3-DAB2028B2596}" type="sibTrans" cxnId="{39BEBF2D-13E1-466A-AA8B-39B77EBB551F}">
      <dgm:prSet/>
      <dgm:spPr/>
      <dgm:t>
        <a:bodyPr/>
        <a:lstStyle/>
        <a:p>
          <a:endParaRPr lang="bg-BG"/>
        </a:p>
      </dgm:t>
    </dgm:pt>
    <dgm:pt modelId="{44F0E6BA-15E4-4989-A9B1-F44408582971}">
      <dgm:prSet custT="1"/>
      <dgm:spPr/>
      <dgm:t>
        <a:bodyPr/>
        <a:lstStyle/>
        <a:p>
          <a:pPr algn="ctr" rtl="0"/>
          <a:r>
            <a:rPr lang="en-US" sz="2400" b="1" baseline="0" dirty="0" smtClean="0">
              <a:latin typeface="Arial" pitchFamily="34" charset="0"/>
              <a:cs typeface="Arial" pitchFamily="34" charset="0"/>
            </a:rPr>
            <a:t>Integration</a:t>
          </a:r>
          <a:endParaRPr lang="en-US" sz="2400" b="1" baseline="0" dirty="0"/>
        </a:p>
      </dgm:t>
    </dgm:pt>
    <dgm:pt modelId="{2A44D1BA-2E53-4221-8D25-7F9DFE35471D}" type="parTrans" cxnId="{A33502CD-1587-4CF3-9417-F5A5C49E73B2}">
      <dgm:prSet/>
      <dgm:spPr/>
      <dgm:t>
        <a:bodyPr/>
        <a:lstStyle/>
        <a:p>
          <a:endParaRPr lang="bg-BG"/>
        </a:p>
      </dgm:t>
    </dgm:pt>
    <dgm:pt modelId="{259B0EC2-DF21-4273-BDF2-9BDCEE1F586D}" type="sibTrans" cxnId="{A33502CD-1587-4CF3-9417-F5A5C49E73B2}">
      <dgm:prSet/>
      <dgm:spPr/>
      <dgm:t>
        <a:bodyPr/>
        <a:lstStyle/>
        <a:p>
          <a:endParaRPr lang="bg-BG"/>
        </a:p>
      </dgm:t>
    </dgm:pt>
    <dgm:pt modelId="{ACEEB618-BADC-48E0-9DFC-D1DD4B053391}">
      <dgm:prSet custT="1"/>
      <dgm:spPr/>
      <dgm:t>
        <a:bodyPr/>
        <a:lstStyle/>
        <a:p>
          <a:pPr rtl="0"/>
          <a:r>
            <a:rPr lang="en-US" sz="2000" b="1" baseline="0" dirty="0" smtClean="0"/>
            <a:t>Ideology</a:t>
          </a:r>
          <a:endParaRPr lang="en-US" sz="2000" b="1" baseline="0" dirty="0"/>
        </a:p>
      </dgm:t>
    </dgm:pt>
    <dgm:pt modelId="{39A5A902-26D8-4569-9A17-1BF056F12DB0}" type="parTrans" cxnId="{60F6083D-8FF4-4B82-95AD-A12613C4C8CE}">
      <dgm:prSet/>
      <dgm:spPr/>
      <dgm:t>
        <a:bodyPr/>
        <a:lstStyle/>
        <a:p>
          <a:endParaRPr lang="bg-BG"/>
        </a:p>
      </dgm:t>
    </dgm:pt>
    <dgm:pt modelId="{7AC36414-B5E7-4828-8D24-5907DCEB058D}" type="sibTrans" cxnId="{60F6083D-8FF4-4B82-95AD-A12613C4C8CE}">
      <dgm:prSet/>
      <dgm:spPr/>
      <dgm:t>
        <a:bodyPr/>
        <a:lstStyle/>
        <a:p>
          <a:endParaRPr lang="bg-BG"/>
        </a:p>
      </dgm:t>
    </dgm:pt>
    <dgm:pt modelId="{DABFC4CA-2786-4713-A569-E2645323FE90}">
      <dgm:prSet custT="1"/>
      <dgm:spPr/>
      <dgm:t>
        <a:bodyPr/>
        <a:lstStyle/>
        <a:p>
          <a:pPr rtl="0"/>
          <a:r>
            <a:rPr lang="en-US" sz="1800" b="1" baseline="0" dirty="0" smtClean="0"/>
            <a:t>Personal </a:t>
          </a:r>
        </a:p>
        <a:p>
          <a:pPr rtl="0"/>
          <a:r>
            <a:rPr lang="en-US" sz="1800" b="1" baseline="0" dirty="0" smtClean="0"/>
            <a:t>vulnerabilities</a:t>
          </a:r>
          <a:endParaRPr lang="en-US" sz="1800" b="1" baseline="0" dirty="0"/>
        </a:p>
      </dgm:t>
    </dgm:pt>
    <dgm:pt modelId="{87D5D31A-A8EF-40E3-8BE0-268E8D3CEB0B}" type="parTrans" cxnId="{2684DB33-AB65-4D44-AFBD-6A07AFCE74F0}">
      <dgm:prSet/>
      <dgm:spPr/>
      <dgm:t>
        <a:bodyPr/>
        <a:lstStyle/>
        <a:p>
          <a:endParaRPr lang="bg-BG"/>
        </a:p>
      </dgm:t>
    </dgm:pt>
    <dgm:pt modelId="{590B6356-D9BD-4D96-A14F-1A46461B2687}" type="sibTrans" cxnId="{2684DB33-AB65-4D44-AFBD-6A07AFCE74F0}">
      <dgm:prSet/>
      <dgm:spPr/>
      <dgm:t>
        <a:bodyPr/>
        <a:lstStyle/>
        <a:p>
          <a:endParaRPr lang="bg-BG"/>
        </a:p>
      </dgm:t>
    </dgm:pt>
    <dgm:pt modelId="{35A22CD1-BF72-481A-A2F3-8683C6E48A86}" type="pres">
      <dgm:prSet presAssocID="{142BA5E6-5AB6-4D70-B98D-0239B93DF560}" presName="cycle" presStyleCnt="0">
        <dgm:presLayoutVars>
          <dgm:dir/>
          <dgm:resizeHandles val="exact"/>
        </dgm:presLayoutVars>
      </dgm:prSet>
      <dgm:spPr/>
    </dgm:pt>
    <dgm:pt modelId="{A2B39BB9-59D7-40D7-AE98-EE1DD96353F3}" type="pres">
      <dgm:prSet presAssocID="{BE0529C9-8696-4987-BAC7-4B4CEB3B826C}" presName="node" presStyleLbl="node1" presStyleIdx="0" presStyleCnt="4" custScaleX="129225" custScaleY="130457" custRadScaleRad="114641" custRadScaleInc="-14959">
        <dgm:presLayoutVars>
          <dgm:bulletEnabled val="1"/>
        </dgm:presLayoutVars>
      </dgm:prSet>
      <dgm:spPr/>
      <dgm:t>
        <a:bodyPr/>
        <a:lstStyle/>
        <a:p>
          <a:endParaRPr lang="bg-BG"/>
        </a:p>
      </dgm:t>
    </dgm:pt>
    <dgm:pt modelId="{9272C036-2DF2-41FA-B6E6-975C028FD754}" type="pres">
      <dgm:prSet presAssocID="{1BA79926-6D72-4EF0-BFF3-DAB2028B2596}" presName="sibTrans" presStyleLbl="sibTrans2D1" presStyleIdx="0" presStyleCnt="4"/>
      <dgm:spPr/>
    </dgm:pt>
    <dgm:pt modelId="{475A5566-7B56-4063-94AD-E796F6B04F6B}" type="pres">
      <dgm:prSet presAssocID="{1BA79926-6D72-4EF0-BFF3-DAB2028B2596}" presName="connectorText" presStyleLbl="sibTrans2D1" presStyleIdx="0" presStyleCnt="4"/>
      <dgm:spPr/>
    </dgm:pt>
    <dgm:pt modelId="{DBD546C9-E797-49DB-9EDA-ECC6434914A7}" type="pres">
      <dgm:prSet presAssocID="{44F0E6BA-15E4-4989-A9B1-F44408582971}" presName="node" presStyleLbl="node1" presStyleIdx="1" presStyleCnt="4" custScaleX="141320" custScaleY="135646">
        <dgm:presLayoutVars>
          <dgm:bulletEnabled val="1"/>
        </dgm:presLayoutVars>
      </dgm:prSet>
      <dgm:spPr/>
      <dgm:t>
        <a:bodyPr/>
        <a:lstStyle/>
        <a:p>
          <a:endParaRPr lang="bg-BG"/>
        </a:p>
      </dgm:t>
    </dgm:pt>
    <dgm:pt modelId="{8AA51777-E842-4897-B04C-1CEE86AAFF11}" type="pres">
      <dgm:prSet presAssocID="{259B0EC2-DF21-4273-BDF2-9BDCEE1F586D}" presName="sibTrans" presStyleLbl="sibTrans2D1" presStyleIdx="1" presStyleCnt="4"/>
      <dgm:spPr/>
    </dgm:pt>
    <dgm:pt modelId="{EBED4D1E-5EBB-4848-8C71-6783BA872B6E}" type="pres">
      <dgm:prSet presAssocID="{259B0EC2-DF21-4273-BDF2-9BDCEE1F586D}" presName="connectorText" presStyleLbl="sibTrans2D1" presStyleIdx="1" presStyleCnt="4"/>
      <dgm:spPr/>
    </dgm:pt>
    <dgm:pt modelId="{035F9EC0-0538-481C-A46B-2CB3E552C144}" type="pres">
      <dgm:prSet presAssocID="{ACEEB618-BADC-48E0-9DFC-D1DD4B053391}" presName="node" presStyleLbl="node1" presStyleIdx="2" presStyleCnt="4">
        <dgm:presLayoutVars>
          <dgm:bulletEnabled val="1"/>
        </dgm:presLayoutVars>
      </dgm:prSet>
      <dgm:spPr/>
      <dgm:t>
        <a:bodyPr/>
        <a:lstStyle/>
        <a:p>
          <a:endParaRPr lang="bg-BG"/>
        </a:p>
      </dgm:t>
    </dgm:pt>
    <dgm:pt modelId="{0F7FF067-EDF9-4BB8-802B-FC0F0FB44964}" type="pres">
      <dgm:prSet presAssocID="{7AC36414-B5E7-4828-8D24-5907DCEB058D}" presName="sibTrans" presStyleLbl="sibTrans2D1" presStyleIdx="2" presStyleCnt="4"/>
      <dgm:spPr/>
    </dgm:pt>
    <dgm:pt modelId="{4E80CC99-B459-46C8-B8E0-48889C1A2E80}" type="pres">
      <dgm:prSet presAssocID="{7AC36414-B5E7-4828-8D24-5907DCEB058D}" presName="connectorText" presStyleLbl="sibTrans2D1" presStyleIdx="2" presStyleCnt="4"/>
      <dgm:spPr/>
    </dgm:pt>
    <dgm:pt modelId="{B896640C-6433-4E50-AD00-D71F795924CE}" type="pres">
      <dgm:prSet presAssocID="{DABFC4CA-2786-4713-A569-E2645323FE90}" presName="node" presStyleLbl="node1" presStyleIdx="3" presStyleCnt="4">
        <dgm:presLayoutVars>
          <dgm:bulletEnabled val="1"/>
        </dgm:presLayoutVars>
      </dgm:prSet>
      <dgm:spPr/>
    </dgm:pt>
    <dgm:pt modelId="{298B25A4-9E8F-4F00-B6FA-FBFF7C409949}" type="pres">
      <dgm:prSet presAssocID="{590B6356-D9BD-4D96-A14F-1A46461B2687}" presName="sibTrans" presStyleLbl="sibTrans2D1" presStyleIdx="3" presStyleCnt="4"/>
      <dgm:spPr/>
    </dgm:pt>
    <dgm:pt modelId="{667611C3-E3AF-44FC-8807-9887428F9CF7}" type="pres">
      <dgm:prSet presAssocID="{590B6356-D9BD-4D96-A14F-1A46461B2687}" presName="connectorText" presStyleLbl="sibTrans2D1" presStyleIdx="3" presStyleCnt="4"/>
      <dgm:spPr/>
    </dgm:pt>
  </dgm:ptLst>
  <dgm:cxnLst>
    <dgm:cxn modelId="{60F6083D-8FF4-4B82-95AD-A12613C4C8CE}" srcId="{142BA5E6-5AB6-4D70-B98D-0239B93DF560}" destId="{ACEEB618-BADC-48E0-9DFC-D1DD4B053391}" srcOrd="2" destOrd="0" parTransId="{39A5A902-26D8-4569-9A17-1BF056F12DB0}" sibTransId="{7AC36414-B5E7-4828-8D24-5907DCEB058D}"/>
    <dgm:cxn modelId="{2684DB33-AB65-4D44-AFBD-6A07AFCE74F0}" srcId="{142BA5E6-5AB6-4D70-B98D-0239B93DF560}" destId="{DABFC4CA-2786-4713-A569-E2645323FE90}" srcOrd="3" destOrd="0" parTransId="{87D5D31A-A8EF-40E3-8BE0-268E8D3CEB0B}" sibTransId="{590B6356-D9BD-4D96-A14F-1A46461B2687}"/>
    <dgm:cxn modelId="{1B300D26-5DCB-44CE-B243-568F1FDB789A}" type="presOf" srcId="{1BA79926-6D72-4EF0-BFF3-DAB2028B2596}" destId="{475A5566-7B56-4063-94AD-E796F6B04F6B}" srcOrd="1" destOrd="0" presId="urn:microsoft.com/office/officeart/2005/8/layout/cycle2"/>
    <dgm:cxn modelId="{7374E2FD-4EA9-4010-B5C5-4D8577BCDD92}" type="presOf" srcId="{590B6356-D9BD-4D96-A14F-1A46461B2687}" destId="{667611C3-E3AF-44FC-8807-9887428F9CF7}" srcOrd="1" destOrd="0" presId="urn:microsoft.com/office/officeart/2005/8/layout/cycle2"/>
    <dgm:cxn modelId="{60B774CF-B478-457D-A84A-DF1B1A2DD878}" type="presOf" srcId="{BE0529C9-8696-4987-BAC7-4B4CEB3B826C}" destId="{A2B39BB9-59D7-40D7-AE98-EE1DD96353F3}" srcOrd="0" destOrd="0" presId="urn:microsoft.com/office/officeart/2005/8/layout/cycle2"/>
    <dgm:cxn modelId="{EB47F332-D789-4C44-AD87-41A8B7D4CE66}" type="presOf" srcId="{1BA79926-6D72-4EF0-BFF3-DAB2028B2596}" destId="{9272C036-2DF2-41FA-B6E6-975C028FD754}" srcOrd="0" destOrd="0" presId="urn:microsoft.com/office/officeart/2005/8/layout/cycle2"/>
    <dgm:cxn modelId="{9035314D-5453-481D-82BE-C8FEE32AB8DD}" type="presOf" srcId="{7AC36414-B5E7-4828-8D24-5907DCEB058D}" destId="{0F7FF067-EDF9-4BB8-802B-FC0F0FB44964}" srcOrd="0" destOrd="0" presId="urn:microsoft.com/office/officeart/2005/8/layout/cycle2"/>
    <dgm:cxn modelId="{6D2A0DD1-0D87-4C43-BF30-73AABDE50851}" type="presOf" srcId="{259B0EC2-DF21-4273-BDF2-9BDCEE1F586D}" destId="{EBED4D1E-5EBB-4848-8C71-6783BA872B6E}" srcOrd="1" destOrd="0" presId="urn:microsoft.com/office/officeart/2005/8/layout/cycle2"/>
    <dgm:cxn modelId="{AD244708-25F9-4244-997E-2DC44234B019}" type="presOf" srcId="{7AC36414-B5E7-4828-8D24-5907DCEB058D}" destId="{4E80CC99-B459-46C8-B8E0-48889C1A2E80}" srcOrd="1" destOrd="0" presId="urn:microsoft.com/office/officeart/2005/8/layout/cycle2"/>
    <dgm:cxn modelId="{8C6AC8EB-5F53-43D8-96EF-10CC2DF365D4}" type="presOf" srcId="{590B6356-D9BD-4D96-A14F-1A46461B2687}" destId="{298B25A4-9E8F-4F00-B6FA-FBFF7C409949}" srcOrd="0" destOrd="0" presId="urn:microsoft.com/office/officeart/2005/8/layout/cycle2"/>
    <dgm:cxn modelId="{39BEBF2D-13E1-466A-AA8B-39B77EBB551F}" srcId="{142BA5E6-5AB6-4D70-B98D-0239B93DF560}" destId="{BE0529C9-8696-4987-BAC7-4B4CEB3B826C}" srcOrd="0" destOrd="0" parTransId="{6F828749-065D-4A27-B3BC-B901AC7361A2}" sibTransId="{1BA79926-6D72-4EF0-BFF3-DAB2028B2596}"/>
    <dgm:cxn modelId="{4F65BA7B-A3AF-4AB6-80D7-56C8AF7EFCBD}" type="presOf" srcId="{ACEEB618-BADC-48E0-9DFC-D1DD4B053391}" destId="{035F9EC0-0538-481C-A46B-2CB3E552C144}" srcOrd="0" destOrd="0" presId="urn:microsoft.com/office/officeart/2005/8/layout/cycle2"/>
    <dgm:cxn modelId="{99C5C26F-0E79-47A1-856B-007C3780FF5E}" type="presOf" srcId="{259B0EC2-DF21-4273-BDF2-9BDCEE1F586D}" destId="{8AA51777-E842-4897-B04C-1CEE86AAFF11}" srcOrd="0" destOrd="0" presId="urn:microsoft.com/office/officeart/2005/8/layout/cycle2"/>
    <dgm:cxn modelId="{A33502CD-1587-4CF3-9417-F5A5C49E73B2}" srcId="{142BA5E6-5AB6-4D70-B98D-0239B93DF560}" destId="{44F0E6BA-15E4-4989-A9B1-F44408582971}" srcOrd="1" destOrd="0" parTransId="{2A44D1BA-2E53-4221-8D25-7F9DFE35471D}" sibTransId="{259B0EC2-DF21-4273-BDF2-9BDCEE1F586D}"/>
    <dgm:cxn modelId="{835AF72B-06F3-49F1-8696-F7FCEA6E1621}" type="presOf" srcId="{44F0E6BA-15E4-4989-A9B1-F44408582971}" destId="{DBD546C9-E797-49DB-9EDA-ECC6434914A7}" srcOrd="0" destOrd="0" presId="urn:microsoft.com/office/officeart/2005/8/layout/cycle2"/>
    <dgm:cxn modelId="{F6422962-E406-43CF-A331-C314320A75F8}" type="presOf" srcId="{DABFC4CA-2786-4713-A569-E2645323FE90}" destId="{B896640C-6433-4E50-AD00-D71F795924CE}" srcOrd="0" destOrd="0" presId="urn:microsoft.com/office/officeart/2005/8/layout/cycle2"/>
    <dgm:cxn modelId="{031B68A0-52E5-4A97-9894-02A2756E17FF}" type="presOf" srcId="{142BA5E6-5AB6-4D70-B98D-0239B93DF560}" destId="{35A22CD1-BF72-481A-A2F3-8683C6E48A86}" srcOrd="0" destOrd="0" presId="urn:microsoft.com/office/officeart/2005/8/layout/cycle2"/>
    <dgm:cxn modelId="{3C32E613-3E7C-4128-BC62-58D6D4FCF36A}" type="presParOf" srcId="{35A22CD1-BF72-481A-A2F3-8683C6E48A86}" destId="{A2B39BB9-59D7-40D7-AE98-EE1DD96353F3}" srcOrd="0" destOrd="0" presId="urn:microsoft.com/office/officeart/2005/8/layout/cycle2"/>
    <dgm:cxn modelId="{D5A6378B-CA2A-4B0C-B367-98ABF441EA74}" type="presParOf" srcId="{35A22CD1-BF72-481A-A2F3-8683C6E48A86}" destId="{9272C036-2DF2-41FA-B6E6-975C028FD754}" srcOrd="1" destOrd="0" presId="urn:microsoft.com/office/officeart/2005/8/layout/cycle2"/>
    <dgm:cxn modelId="{CD2D4B23-44F8-4452-8DA9-08C4FEFA736F}" type="presParOf" srcId="{9272C036-2DF2-41FA-B6E6-975C028FD754}" destId="{475A5566-7B56-4063-94AD-E796F6B04F6B}" srcOrd="0" destOrd="0" presId="urn:microsoft.com/office/officeart/2005/8/layout/cycle2"/>
    <dgm:cxn modelId="{C1604E07-D40B-40E3-A25C-2AEA06E134F2}" type="presParOf" srcId="{35A22CD1-BF72-481A-A2F3-8683C6E48A86}" destId="{DBD546C9-E797-49DB-9EDA-ECC6434914A7}" srcOrd="2" destOrd="0" presId="urn:microsoft.com/office/officeart/2005/8/layout/cycle2"/>
    <dgm:cxn modelId="{8F75E04B-C1C7-497E-9D12-70199DDD99EE}" type="presParOf" srcId="{35A22CD1-BF72-481A-A2F3-8683C6E48A86}" destId="{8AA51777-E842-4897-B04C-1CEE86AAFF11}" srcOrd="3" destOrd="0" presId="urn:microsoft.com/office/officeart/2005/8/layout/cycle2"/>
    <dgm:cxn modelId="{3D946AE2-7CBA-45F2-A649-5B18D85CD762}" type="presParOf" srcId="{8AA51777-E842-4897-B04C-1CEE86AAFF11}" destId="{EBED4D1E-5EBB-4848-8C71-6783BA872B6E}" srcOrd="0" destOrd="0" presId="urn:microsoft.com/office/officeart/2005/8/layout/cycle2"/>
    <dgm:cxn modelId="{B2AEA8DD-232C-4DA1-8C10-BAD367F308C9}" type="presParOf" srcId="{35A22CD1-BF72-481A-A2F3-8683C6E48A86}" destId="{035F9EC0-0538-481C-A46B-2CB3E552C144}" srcOrd="4" destOrd="0" presId="urn:microsoft.com/office/officeart/2005/8/layout/cycle2"/>
    <dgm:cxn modelId="{05024347-428F-4F48-85AE-19EC3D0E50C7}" type="presParOf" srcId="{35A22CD1-BF72-481A-A2F3-8683C6E48A86}" destId="{0F7FF067-EDF9-4BB8-802B-FC0F0FB44964}" srcOrd="5" destOrd="0" presId="urn:microsoft.com/office/officeart/2005/8/layout/cycle2"/>
    <dgm:cxn modelId="{D659C892-46D7-40C9-857F-6893F14982F6}" type="presParOf" srcId="{0F7FF067-EDF9-4BB8-802B-FC0F0FB44964}" destId="{4E80CC99-B459-46C8-B8E0-48889C1A2E80}" srcOrd="0" destOrd="0" presId="urn:microsoft.com/office/officeart/2005/8/layout/cycle2"/>
    <dgm:cxn modelId="{6020DB06-BE8F-4D56-8374-CB94BFA324F8}" type="presParOf" srcId="{35A22CD1-BF72-481A-A2F3-8683C6E48A86}" destId="{B896640C-6433-4E50-AD00-D71F795924CE}" srcOrd="6" destOrd="0" presId="urn:microsoft.com/office/officeart/2005/8/layout/cycle2"/>
    <dgm:cxn modelId="{3B29D6FF-9EF1-4D88-8C2C-5D1E2BC663D4}" type="presParOf" srcId="{35A22CD1-BF72-481A-A2F3-8683C6E48A86}" destId="{298B25A4-9E8F-4F00-B6FA-FBFF7C409949}" srcOrd="7" destOrd="0" presId="urn:microsoft.com/office/officeart/2005/8/layout/cycle2"/>
    <dgm:cxn modelId="{C7B6CB71-4AE5-4481-ABF7-7312CFA39D89}" type="presParOf" srcId="{298B25A4-9E8F-4F00-B6FA-FBFF7C409949}" destId="{667611C3-E3AF-44FC-8807-9887428F9CF7}" srcOrd="0" destOrd="0" presId="urn:microsoft.com/office/officeart/2005/8/layout/cycle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98141A-8718-454F-9668-CA5F42AECECE}" type="doc">
      <dgm:prSet loTypeId="urn:microsoft.com/office/officeart/2005/8/layout/gear1" loCatId="relationship" qsTypeId="urn:microsoft.com/office/officeart/2005/8/quickstyle/simple5" qsCatId="simple" csTypeId="urn:microsoft.com/office/officeart/2005/8/colors/colorful5" csCatId="colorful" phldr="1"/>
      <dgm:spPr/>
      <dgm:t>
        <a:bodyPr/>
        <a:lstStyle/>
        <a:p>
          <a:endParaRPr lang="bg-BG"/>
        </a:p>
      </dgm:t>
    </dgm:pt>
    <dgm:pt modelId="{697C51C1-B08E-4CB8-A122-692915A4A0FD}">
      <dgm:prSet custT="1"/>
      <dgm:spPr/>
      <dgm:t>
        <a:bodyPr/>
        <a:lstStyle/>
        <a:p>
          <a:pPr rtl="0"/>
          <a:r>
            <a:rPr lang="en-US" sz="2000" b="1" baseline="0" dirty="0" smtClean="0"/>
            <a:t>Religious institutions</a:t>
          </a:r>
          <a:endParaRPr lang="en-US" sz="2000" b="1" baseline="0" dirty="0"/>
        </a:p>
      </dgm:t>
    </dgm:pt>
    <dgm:pt modelId="{9B1DC9B1-D604-4053-898D-453EB57D72C9}" type="parTrans" cxnId="{A3FA3227-F52C-4A11-AD3F-0E821627480A}">
      <dgm:prSet/>
      <dgm:spPr/>
      <dgm:t>
        <a:bodyPr/>
        <a:lstStyle/>
        <a:p>
          <a:endParaRPr lang="bg-BG"/>
        </a:p>
      </dgm:t>
    </dgm:pt>
    <dgm:pt modelId="{CBC2EF35-E021-48E4-88D5-7CE70512F712}" type="sibTrans" cxnId="{A3FA3227-F52C-4A11-AD3F-0E821627480A}">
      <dgm:prSet/>
      <dgm:spPr/>
      <dgm:t>
        <a:bodyPr/>
        <a:lstStyle/>
        <a:p>
          <a:endParaRPr lang="bg-BG"/>
        </a:p>
      </dgm:t>
    </dgm:pt>
    <dgm:pt modelId="{83340DF8-9782-4D20-8307-1B0681211E8A}">
      <dgm:prSet/>
      <dgm:spPr/>
      <dgm:t>
        <a:bodyPr/>
        <a:lstStyle/>
        <a:p>
          <a:pPr rtl="0"/>
          <a:r>
            <a:rPr lang="en-US" b="1" dirty="0" smtClean="0"/>
            <a:t>Prisons</a:t>
          </a:r>
          <a:endParaRPr lang="en-US" b="1" dirty="0"/>
        </a:p>
      </dgm:t>
    </dgm:pt>
    <dgm:pt modelId="{4FD83899-811B-45D4-B218-E928E7D338C3}" type="parTrans" cxnId="{FA57ADB6-AAAF-4F03-87D7-B039EAD60B6C}">
      <dgm:prSet/>
      <dgm:spPr/>
      <dgm:t>
        <a:bodyPr/>
        <a:lstStyle/>
        <a:p>
          <a:endParaRPr lang="bg-BG"/>
        </a:p>
      </dgm:t>
    </dgm:pt>
    <dgm:pt modelId="{D198B4F9-2E9E-44CB-AA7F-5BB15F3E60FE}" type="sibTrans" cxnId="{FA57ADB6-AAAF-4F03-87D7-B039EAD60B6C}">
      <dgm:prSet/>
      <dgm:spPr/>
      <dgm:t>
        <a:bodyPr/>
        <a:lstStyle/>
        <a:p>
          <a:endParaRPr lang="bg-BG"/>
        </a:p>
      </dgm:t>
    </dgm:pt>
    <dgm:pt modelId="{80B60414-4D0E-4EC8-B75A-5CEB340557C7}">
      <dgm:prSet/>
      <dgm:spPr/>
      <dgm:t>
        <a:bodyPr/>
        <a:lstStyle/>
        <a:p>
          <a:pPr rtl="0"/>
          <a:r>
            <a:rPr lang="en-US" b="1" dirty="0" smtClean="0"/>
            <a:t>Internet</a:t>
          </a:r>
          <a:endParaRPr lang="bg-BG" b="1" dirty="0"/>
        </a:p>
      </dgm:t>
    </dgm:pt>
    <dgm:pt modelId="{5B937712-C9D5-40E7-9E98-4A2EB88A313C}" type="parTrans" cxnId="{6B5DF052-9ADD-4602-863D-0960451641E4}">
      <dgm:prSet/>
      <dgm:spPr/>
      <dgm:t>
        <a:bodyPr/>
        <a:lstStyle/>
        <a:p>
          <a:endParaRPr lang="bg-BG"/>
        </a:p>
      </dgm:t>
    </dgm:pt>
    <dgm:pt modelId="{A4D983DF-D31C-4894-B45A-05F4AE67A063}" type="sibTrans" cxnId="{6B5DF052-9ADD-4602-863D-0960451641E4}">
      <dgm:prSet/>
      <dgm:spPr/>
      <dgm:t>
        <a:bodyPr/>
        <a:lstStyle/>
        <a:p>
          <a:endParaRPr lang="bg-BG"/>
        </a:p>
      </dgm:t>
    </dgm:pt>
    <dgm:pt modelId="{C592FC6B-864D-40FF-84BA-1BD73A9F8710}" type="pres">
      <dgm:prSet presAssocID="{A498141A-8718-454F-9668-CA5F42AECECE}" presName="composite" presStyleCnt="0">
        <dgm:presLayoutVars>
          <dgm:chMax val="3"/>
          <dgm:animLvl val="lvl"/>
          <dgm:resizeHandles val="exact"/>
        </dgm:presLayoutVars>
      </dgm:prSet>
      <dgm:spPr/>
    </dgm:pt>
    <dgm:pt modelId="{5DB0C07F-7BE2-4768-A8CB-A5E2FED3541C}" type="pres">
      <dgm:prSet presAssocID="{697C51C1-B08E-4CB8-A122-692915A4A0FD}" presName="gear1" presStyleLbl="node1" presStyleIdx="0" presStyleCnt="3">
        <dgm:presLayoutVars>
          <dgm:chMax val="1"/>
          <dgm:bulletEnabled val="1"/>
        </dgm:presLayoutVars>
      </dgm:prSet>
      <dgm:spPr/>
      <dgm:t>
        <a:bodyPr/>
        <a:lstStyle/>
        <a:p>
          <a:endParaRPr lang="bg-BG"/>
        </a:p>
      </dgm:t>
    </dgm:pt>
    <dgm:pt modelId="{F119822E-3749-4A58-829E-78DFB89F4F10}" type="pres">
      <dgm:prSet presAssocID="{697C51C1-B08E-4CB8-A122-692915A4A0FD}" presName="gear1srcNode" presStyleLbl="node1" presStyleIdx="0" presStyleCnt="3"/>
      <dgm:spPr/>
    </dgm:pt>
    <dgm:pt modelId="{3949C252-0B2F-4792-B515-28EDE6754E0B}" type="pres">
      <dgm:prSet presAssocID="{697C51C1-B08E-4CB8-A122-692915A4A0FD}" presName="gear1dstNode" presStyleLbl="node1" presStyleIdx="0" presStyleCnt="3"/>
      <dgm:spPr/>
    </dgm:pt>
    <dgm:pt modelId="{A209178B-729D-4876-95CF-F8B636EE39FC}" type="pres">
      <dgm:prSet presAssocID="{83340DF8-9782-4D20-8307-1B0681211E8A}" presName="gear2" presStyleLbl="node1" presStyleIdx="1" presStyleCnt="3">
        <dgm:presLayoutVars>
          <dgm:chMax val="1"/>
          <dgm:bulletEnabled val="1"/>
        </dgm:presLayoutVars>
      </dgm:prSet>
      <dgm:spPr/>
      <dgm:t>
        <a:bodyPr/>
        <a:lstStyle/>
        <a:p>
          <a:endParaRPr lang="bg-BG"/>
        </a:p>
      </dgm:t>
    </dgm:pt>
    <dgm:pt modelId="{7C9C2340-8732-4428-AD6D-2BD2B01A058D}" type="pres">
      <dgm:prSet presAssocID="{83340DF8-9782-4D20-8307-1B0681211E8A}" presName="gear2srcNode" presStyleLbl="node1" presStyleIdx="1" presStyleCnt="3"/>
      <dgm:spPr/>
    </dgm:pt>
    <dgm:pt modelId="{4F3E0DB9-0596-4806-AE5C-6A3C89289263}" type="pres">
      <dgm:prSet presAssocID="{83340DF8-9782-4D20-8307-1B0681211E8A}" presName="gear2dstNode" presStyleLbl="node1" presStyleIdx="1" presStyleCnt="3"/>
      <dgm:spPr/>
    </dgm:pt>
    <dgm:pt modelId="{DE8DDAF0-7A63-4A3A-8CB1-18504EC20DC2}" type="pres">
      <dgm:prSet presAssocID="{80B60414-4D0E-4EC8-B75A-5CEB340557C7}" presName="gear3" presStyleLbl="node1" presStyleIdx="2" presStyleCnt="3"/>
      <dgm:spPr/>
    </dgm:pt>
    <dgm:pt modelId="{06F1212A-F4BB-49FF-830F-F24202A55B1D}" type="pres">
      <dgm:prSet presAssocID="{80B60414-4D0E-4EC8-B75A-5CEB340557C7}" presName="gear3tx" presStyleLbl="node1" presStyleIdx="2" presStyleCnt="3">
        <dgm:presLayoutVars>
          <dgm:chMax val="1"/>
          <dgm:bulletEnabled val="1"/>
        </dgm:presLayoutVars>
      </dgm:prSet>
      <dgm:spPr/>
    </dgm:pt>
    <dgm:pt modelId="{0A08F2F2-F8AD-45B4-A92E-65F5E67A3DEC}" type="pres">
      <dgm:prSet presAssocID="{80B60414-4D0E-4EC8-B75A-5CEB340557C7}" presName="gear3srcNode" presStyleLbl="node1" presStyleIdx="2" presStyleCnt="3"/>
      <dgm:spPr/>
    </dgm:pt>
    <dgm:pt modelId="{87DF717D-5D5D-43E0-BC6E-AE489C3421AA}" type="pres">
      <dgm:prSet presAssocID="{80B60414-4D0E-4EC8-B75A-5CEB340557C7}" presName="gear3dstNode" presStyleLbl="node1" presStyleIdx="2" presStyleCnt="3"/>
      <dgm:spPr/>
    </dgm:pt>
    <dgm:pt modelId="{680939F0-BFF9-4D78-8929-F10313D6BFCE}" type="pres">
      <dgm:prSet presAssocID="{CBC2EF35-E021-48E4-88D5-7CE70512F712}" presName="connector1" presStyleLbl="sibTrans2D1" presStyleIdx="0" presStyleCnt="3"/>
      <dgm:spPr/>
    </dgm:pt>
    <dgm:pt modelId="{35736B54-CA7A-4F9C-8BC7-18A2FBCC8B7D}" type="pres">
      <dgm:prSet presAssocID="{D198B4F9-2E9E-44CB-AA7F-5BB15F3E60FE}" presName="connector2" presStyleLbl="sibTrans2D1" presStyleIdx="1" presStyleCnt="3"/>
      <dgm:spPr/>
    </dgm:pt>
    <dgm:pt modelId="{89E3EE72-B44F-4D3E-884E-4E5F22E9F632}" type="pres">
      <dgm:prSet presAssocID="{A4D983DF-D31C-4894-B45A-05F4AE67A063}" presName="connector3" presStyleLbl="sibTrans2D1" presStyleIdx="2" presStyleCnt="3"/>
      <dgm:spPr/>
    </dgm:pt>
  </dgm:ptLst>
  <dgm:cxnLst>
    <dgm:cxn modelId="{33BB8EF8-6F14-417F-8DDE-A151D39945A7}" type="presOf" srcId="{D198B4F9-2E9E-44CB-AA7F-5BB15F3E60FE}" destId="{35736B54-CA7A-4F9C-8BC7-18A2FBCC8B7D}" srcOrd="0" destOrd="0" presId="urn:microsoft.com/office/officeart/2005/8/layout/gear1"/>
    <dgm:cxn modelId="{160F666A-B3F5-46D9-A786-DDD0031D408F}" type="presOf" srcId="{A4D983DF-D31C-4894-B45A-05F4AE67A063}" destId="{89E3EE72-B44F-4D3E-884E-4E5F22E9F632}" srcOrd="0" destOrd="0" presId="urn:microsoft.com/office/officeart/2005/8/layout/gear1"/>
    <dgm:cxn modelId="{FA57ADB6-AAAF-4F03-87D7-B039EAD60B6C}" srcId="{A498141A-8718-454F-9668-CA5F42AECECE}" destId="{83340DF8-9782-4D20-8307-1B0681211E8A}" srcOrd="1" destOrd="0" parTransId="{4FD83899-811B-45D4-B218-E928E7D338C3}" sibTransId="{D198B4F9-2E9E-44CB-AA7F-5BB15F3E60FE}"/>
    <dgm:cxn modelId="{6DBCC76D-4437-4EFC-B099-EA92200B5397}" type="presOf" srcId="{697C51C1-B08E-4CB8-A122-692915A4A0FD}" destId="{3949C252-0B2F-4792-B515-28EDE6754E0B}" srcOrd="2" destOrd="0" presId="urn:microsoft.com/office/officeart/2005/8/layout/gear1"/>
    <dgm:cxn modelId="{DE46D0E8-EC01-4A3D-8110-EFAB928796C0}" type="presOf" srcId="{80B60414-4D0E-4EC8-B75A-5CEB340557C7}" destId="{06F1212A-F4BB-49FF-830F-F24202A55B1D}" srcOrd="1" destOrd="0" presId="urn:microsoft.com/office/officeart/2005/8/layout/gear1"/>
    <dgm:cxn modelId="{792C51BC-1997-4C65-BF95-B41893E5C8C2}" type="presOf" srcId="{83340DF8-9782-4D20-8307-1B0681211E8A}" destId="{4F3E0DB9-0596-4806-AE5C-6A3C89289263}" srcOrd="2" destOrd="0" presId="urn:microsoft.com/office/officeart/2005/8/layout/gear1"/>
    <dgm:cxn modelId="{FECCC9A0-33F4-481B-9775-FFD53B496141}" type="presOf" srcId="{83340DF8-9782-4D20-8307-1B0681211E8A}" destId="{A209178B-729D-4876-95CF-F8B636EE39FC}" srcOrd="0" destOrd="0" presId="urn:microsoft.com/office/officeart/2005/8/layout/gear1"/>
    <dgm:cxn modelId="{2B26244B-730D-43F5-8E10-73FE1DC58B6C}" type="presOf" srcId="{697C51C1-B08E-4CB8-A122-692915A4A0FD}" destId="{5DB0C07F-7BE2-4768-A8CB-A5E2FED3541C}" srcOrd="0" destOrd="0" presId="urn:microsoft.com/office/officeart/2005/8/layout/gear1"/>
    <dgm:cxn modelId="{A3FA3227-F52C-4A11-AD3F-0E821627480A}" srcId="{A498141A-8718-454F-9668-CA5F42AECECE}" destId="{697C51C1-B08E-4CB8-A122-692915A4A0FD}" srcOrd="0" destOrd="0" parTransId="{9B1DC9B1-D604-4053-898D-453EB57D72C9}" sibTransId="{CBC2EF35-E021-48E4-88D5-7CE70512F712}"/>
    <dgm:cxn modelId="{42B578B3-8033-40AD-A204-9EA09EE68748}" type="presOf" srcId="{83340DF8-9782-4D20-8307-1B0681211E8A}" destId="{7C9C2340-8732-4428-AD6D-2BD2B01A058D}" srcOrd="1" destOrd="0" presId="urn:microsoft.com/office/officeart/2005/8/layout/gear1"/>
    <dgm:cxn modelId="{AA0B12CA-5A2C-402D-A32D-161B83E28854}" type="presOf" srcId="{A498141A-8718-454F-9668-CA5F42AECECE}" destId="{C592FC6B-864D-40FF-84BA-1BD73A9F8710}" srcOrd="0" destOrd="0" presId="urn:microsoft.com/office/officeart/2005/8/layout/gear1"/>
    <dgm:cxn modelId="{63AEAA4C-868E-46A3-BE29-06F8CE278529}" type="presOf" srcId="{80B60414-4D0E-4EC8-B75A-5CEB340557C7}" destId="{87DF717D-5D5D-43E0-BC6E-AE489C3421AA}" srcOrd="3" destOrd="0" presId="urn:microsoft.com/office/officeart/2005/8/layout/gear1"/>
    <dgm:cxn modelId="{1A82A129-2273-4299-BB43-E93E5DD84FED}" type="presOf" srcId="{CBC2EF35-E021-48E4-88D5-7CE70512F712}" destId="{680939F0-BFF9-4D78-8929-F10313D6BFCE}" srcOrd="0" destOrd="0" presId="urn:microsoft.com/office/officeart/2005/8/layout/gear1"/>
    <dgm:cxn modelId="{111C1137-1468-43B1-BF90-840247A9C037}" type="presOf" srcId="{80B60414-4D0E-4EC8-B75A-5CEB340557C7}" destId="{DE8DDAF0-7A63-4A3A-8CB1-18504EC20DC2}" srcOrd="0" destOrd="0" presId="urn:microsoft.com/office/officeart/2005/8/layout/gear1"/>
    <dgm:cxn modelId="{6B5DF052-9ADD-4602-863D-0960451641E4}" srcId="{A498141A-8718-454F-9668-CA5F42AECECE}" destId="{80B60414-4D0E-4EC8-B75A-5CEB340557C7}" srcOrd="2" destOrd="0" parTransId="{5B937712-C9D5-40E7-9E98-4A2EB88A313C}" sibTransId="{A4D983DF-D31C-4894-B45A-05F4AE67A063}"/>
    <dgm:cxn modelId="{10D8F90C-69B2-48E9-888A-1D0E8ED52BBA}" type="presOf" srcId="{697C51C1-B08E-4CB8-A122-692915A4A0FD}" destId="{F119822E-3749-4A58-829E-78DFB89F4F10}" srcOrd="1" destOrd="0" presId="urn:microsoft.com/office/officeart/2005/8/layout/gear1"/>
    <dgm:cxn modelId="{BD58545D-B394-45B5-90FD-9DD13E3362BE}" type="presOf" srcId="{80B60414-4D0E-4EC8-B75A-5CEB340557C7}" destId="{0A08F2F2-F8AD-45B4-A92E-65F5E67A3DEC}" srcOrd="2" destOrd="0" presId="urn:microsoft.com/office/officeart/2005/8/layout/gear1"/>
    <dgm:cxn modelId="{CF9449E5-0BEF-4B59-85F6-BBCF5DC68953}" type="presParOf" srcId="{C592FC6B-864D-40FF-84BA-1BD73A9F8710}" destId="{5DB0C07F-7BE2-4768-A8CB-A5E2FED3541C}" srcOrd="0" destOrd="0" presId="urn:microsoft.com/office/officeart/2005/8/layout/gear1"/>
    <dgm:cxn modelId="{DF0E79D0-20DD-4407-9C06-A757F65708F4}" type="presParOf" srcId="{C592FC6B-864D-40FF-84BA-1BD73A9F8710}" destId="{F119822E-3749-4A58-829E-78DFB89F4F10}" srcOrd="1" destOrd="0" presId="urn:microsoft.com/office/officeart/2005/8/layout/gear1"/>
    <dgm:cxn modelId="{617579BE-7E6B-4E1B-BE0B-D0586A6C31FD}" type="presParOf" srcId="{C592FC6B-864D-40FF-84BA-1BD73A9F8710}" destId="{3949C252-0B2F-4792-B515-28EDE6754E0B}" srcOrd="2" destOrd="0" presId="urn:microsoft.com/office/officeart/2005/8/layout/gear1"/>
    <dgm:cxn modelId="{8877935E-4C41-4EBE-B325-DC65ED7020DD}" type="presParOf" srcId="{C592FC6B-864D-40FF-84BA-1BD73A9F8710}" destId="{A209178B-729D-4876-95CF-F8B636EE39FC}" srcOrd="3" destOrd="0" presId="urn:microsoft.com/office/officeart/2005/8/layout/gear1"/>
    <dgm:cxn modelId="{9BFDC81D-BEE6-484D-BC17-2DE3E7F7B12C}" type="presParOf" srcId="{C592FC6B-864D-40FF-84BA-1BD73A9F8710}" destId="{7C9C2340-8732-4428-AD6D-2BD2B01A058D}" srcOrd="4" destOrd="0" presId="urn:microsoft.com/office/officeart/2005/8/layout/gear1"/>
    <dgm:cxn modelId="{83C14290-4FFC-446D-8666-54C134E00DCC}" type="presParOf" srcId="{C592FC6B-864D-40FF-84BA-1BD73A9F8710}" destId="{4F3E0DB9-0596-4806-AE5C-6A3C89289263}" srcOrd="5" destOrd="0" presId="urn:microsoft.com/office/officeart/2005/8/layout/gear1"/>
    <dgm:cxn modelId="{43F8F7E0-D66A-43E0-941E-AC80D53B6CEF}" type="presParOf" srcId="{C592FC6B-864D-40FF-84BA-1BD73A9F8710}" destId="{DE8DDAF0-7A63-4A3A-8CB1-18504EC20DC2}" srcOrd="6" destOrd="0" presId="urn:microsoft.com/office/officeart/2005/8/layout/gear1"/>
    <dgm:cxn modelId="{144B0A67-4401-4EA5-928E-66941F8BFFCE}" type="presParOf" srcId="{C592FC6B-864D-40FF-84BA-1BD73A9F8710}" destId="{06F1212A-F4BB-49FF-830F-F24202A55B1D}" srcOrd="7" destOrd="0" presId="urn:microsoft.com/office/officeart/2005/8/layout/gear1"/>
    <dgm:cxn modelId="{597208A2-C158-4351-88FC-F73F23C670BD}" type="presParOf" srcId="{C592FC6B-864D-40FF-84BA-1BD73A9F8710}" destId="{0A08F2F2-F8AD-45B4-A92E-65F5E67A3DEC}" srcOrd="8" destOrd="0" presId="urn:microsoft.com/office/officeart/2005/8/layout/gear1"/>
    <dgm:cxn modelId="{2CE71676-ED30-48D1-9E45-60D338CC0DE5}" type="presParOf" srcId="{C592FC6B-864D-40FF-84BA-1BD73A9F8710}" destId="{87DF717D-5D5D-43E0-BC6E-AE489C3421AA}" srcOrd="9" destOrd="0" presId="urn:microsoft.com/office/officeart/2005/8/layout/gear1"/>
    <dgm:cxn modelId="{E7B3E818-D900-4C35-B2D1-449867CC93AD}" type="presParOf" srcId="{C592FC6B-864D-40FF-84BA-1BD73A9F8710}" destId="{680939F0-BFF9-4D78-8929-F10313D6BFCE}" srcOrd="10" destOrd="0" presId="urn:microsoft.com/office/officeart/2005/8/layout/gear1"/>
    <dgm:cxn modelId="{E3823245-7A2A-4EC7-B0E6-66958CFDBB40}" type="presParOf" srcId="{C592FC6B-864D-40FF-84BA-1BD73A9F8710}" destId="{35736B54-CA7A-4F9C-8BC7-18A2FBCC8B7D}" srcOrd="11" destOrd="0" presId="urn:microsoft.com/office/officeart/2005/8/layout/gear1"/>
    <dgm:cxn modelId="{B127A451-88AA-4774-8CBB-6E282BB62E0D}" type="presParOf" srcId="{C592FC6B-864D-40FF-84BA-1BD73A9F8710}" destId="{89E3EE72-B44F-4D3E-884E-4E5F22E9F632}" srcOrd="12" destOrd="0" presId="urn:microsoft.com/office/officeart/2005/8/layout/gear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2B39BB9-59D7-40D7-AE98-EE1DD96353F3}">
      <dsp:nvSpPr>
        <dsp:cNvPr id="0" name=""/>
        <dsp:cNvSpPr/>
      </dsp:nvSpPr>
      <dsp:spPr>
        <a:xfrm>
          <a:off x="1208313" y="0"/>
          <a:ext cx="2334033" cy="235628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rtl="0">
            <a:lnSpc>
              <a:spcPct val="90000"/>
            </a:lnSpc>
            <a:spcBef>
              <a:spcPct val="0"/>
            </a:spcBef>
            <a:spcAft>
              <a:spcPct val="35000"/>
            </a:spcAft>
          </a:pPr>
          <a:r>
            <a:rPr lang="en-US" sz="2800" b="1" kern="1200" baseline="0" dirty="0" smtClean="0"/>
            <a:t>Identity</a:t>
          </a:r>
          <a:endParaRPr lang="en-US" sz="2800" b="1" kern="1200" baseline="0" dirty="0">
            <a:latin typeface="Arial" pitchFamily="34" charset="0"/>
            <a:cs typeface="Arial" pitchFamily="34" charset="0"/>
          </a:endParaRPr>
        </a:p>
      </dsp:txBody>
      <dsp:txXfrm>
        <a:off x="1208313" y="0"/>
        <a:ext cx="2334033" cy="2356285"/>
      </dsp:txXfrm>
    </dsp:sp>
    <dsp:sp modelId="{9272C036-2DF2-41FA-B6E6-975C028FD754}">
      <dsp:nvSpPr>
        <dsp:cNvPr id="0" name=""/>
        <dsp:cNvSpPr/>
      </dsp:nvSpPr>
      <dsp:spPr>
        <a:xfrm rot="2627286">
          <a:off x="3271654" y="1881840"/>
          <a:ext cx="311514" cy="60958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bg-BG" sz="2600" kern="1200"/>
        </a:p>
      </dsp:txBody>
      <dsp:txXfrm rot="2627286">
        <a:off x="3271654" y="1881840"/>
        <a:ext cx="311514" cy="609585"/>
      </dsp:txXfrm>
    </dsp:sp>
    <dsp:sp modelId="{DBD546C9-E797-49DB-9EDA-ECC6434914A7}">
      <dsp:nvSpPr>
        <dsp:cNvPr id="0" name=""/>
        <dsp:cNvSpPr/>
      </dsp:nvSpPr>
      <dsp:spPr>
        <a:xfrm>
          <a:off x="3272729" y="2036722"/>
          <a:ext cx="2552490" cy="2450008"/>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b="1" kern="1200" baseline="0" dirty="0" smtClean="0">
              <a:latin typeface="Arial" pitchFamily="34" charset="0"/>
              <a:cs typeface="Arial" pitchFamily="34" charset="0"/>
            </a:rPr>
            <a:t>Integration</a:t>
          </a:r>
          <a:endParaRPr lang="en-US" sz="2400" b="1" kern="1200" baseline="0" dirty="0"/>
        </a:p>
      </dsp:txBody>
      <dsp:txXfrm>
        <a:off x="3272729" y="2036722"/>
        <a:ext cx="2552490" cy="2450008"/>
      </dsp:txXfrm>
    </dsp:sp>
    <dsp:sp modelId="{8AA51777-E842-4897-B04C-1CEE86AAFF11}">
      <dsp:nvSpPr>
        <dsp:cNvPr id="0" name=""/>
        <dsp:cNvSpPr/>
      </dsp:nvSpPr>
      <dsp:spPr>
        <a:xfrm rot="8100000">
          <a:off x="3326626" y="4031698"/>
          <a:ext cx="295169" cy="60958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bg-BG" sz="2600" kern="1200"/>
        </a:p>
      </dsp:txBody>
      <dsp:txXfrm rot="8100000">
        <a:off x="3326626" y="4031698"/>
        <a:ext cx="295169" cy="609585"/>
      </dsp:txXfrm>
    </dsp:sp>
    <dsp:sp modelId="{035F9EC0-0538-481C-A46B-2CB3E552C144}">
      <dsp:nvSpPr>
        <dsp:cNvPr id="0" name=""/>
        <dsp:cNvSpPr/>
      </dsp:nvSpPr>
      <dsp:spPr>
        <a:xfrm>
          <a:off x="1729732" y="4274791"/>
          <a:ext cx="1806178" cy="1806178"/>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n-US" sz="2000" b="1" kern="1200" baseline="0" dirty="0" smtClean="0"/>
            <a:t>Ideology</a:t>
          </a:r>
          <a:endParaRPr lang="en-US" sz="2000" b="1" kern="1200" baseline="0" dirty="0"/>
        </a:p>
      </dsp:txBody>
      <dsp:txXfrm>
        <a:off x="1729732" y="4274791"/>
        <a:ext cx="1806178" cy="1806178"/>
      </dsp:txXfrm>
    </dsp:sp>
    <dsp:sp modelId="{0F7FF067-EDF9-4BB8-802B-FC0F0FB44964}">
      <dsp:nvSpPr>
        <dsp:cNvPr id="0" name=""/>
        <dsp:cNvSpPr/>
      </dsp:nvSpPr>
      <dsp:spPr>
        <a:xfrm rot="13500000">
          <a:off x="1444856" y="3924596"/>
          <a:ext cx="478946" cy="60958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bg-BG" sz="2600" kern="1200"/>
        </a:p>
      </dsp:txBody>
      <dsp:txXfrm rot="13500000">
        <a:off x="1444856" y="3924596"/>
        <a:ext cx="478946" cy="609585"/>
      </dsp:txXfrm>
    </dsp:sp>
    <dsp:sp modelId="{B896640C-6433-4E50-AD00-D71F795924CE}">
      <dsp:nvSpPr>
        <dsp:cNvPr id="0" name=""/>
        <dsp:cNvSpPr/>
      </dsp:nvSpPr>
      <dsp:spPr>
        <a:xfrm>
          <a:off x="-186420" y="2358637"/>
          <a:ext cx="1806178" cy="1806178"/>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US" sz="1800" b="1" kern="1200" baseline="0" dirty="0" smtClean="0"/>
            <a:t>Personal </a:t>
          </a:r>
        </a:p>
        <a:p>
          <a:pPr lvl="0" algn="ctr" defTabSz="800100" rtl="0">
            <a:lnSpc>
              <a:spcPct val="90000"/>
            </a:lnSpc>
            <a:spcBef>
              <a:spcPct val="0"/>
            </a:spcBef>
            <a:spcAft>
              <a:spcPct val="35000"/>
            </a:spcAft>
          </a:pPr>
          <a:r>
            <a:rPr lang="en-US" sz="1800" b="1" kern="1200" baseline="0" dirty="0" smtClean="0"/>
            <a:t>vulnerabilities</a:t>
          </a:r>
          <a:endParaRPr lang="en-US" sz="1800" b="1" kern="1200" baseline="0" dirty="0"/>
        </a:p>
      </dsp:txBody>
      <dsp:txXfrm>
        <a:off x="-186420" y="2358637"/>
        <a:ext cx="1806178" cy="1806178"/>
      </dsp:txXfrm>
    </dsp:sp>
    <dsp:sp modelId="{298B25A4-9E8F-4F00-B6FA-FBFF7C409949}">
      <dsp:nvSpPr>
        <dsp:cNvPr id="0" name=""/>
        <dsp:cNvSpPr/>
      </dsp:nvSpPr>
      <dsp:spPr>
        <a:xfrm rot="18511318">
          <a:off x="1300856" y="2027916"/>
          <a:ext cx="310735" cy="60958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bg-BG" sz="2600" kern="1200"/>
        </a:p>
      </dsp:txBody>
      <dsp:txXfrm rot="18511318">
        <a:off x="1300856" y="2027916"/>
        <a:ext cx="310735" cy="60958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DB0C07F-7BE2-4768-A8CB-A5E2FED3541C}">
      <dsp:nvSpPr>
        <dsp:cNvPr id="0" name=""/>
        <dsp:cNvSpPr/>
      </dsp:nvSpPr>
      <dsp:spPr>
        <a:xfrm>
          <a:off x="2434590" y="2663190"/>
          <a:ext cx="2975610" cy="2975610"/>
        </a:xfrm>
        <a:prstGeom prst="gear9">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n-US" sz="2000" b="1" kern="1200" baseline="0" dirty="0" smtClean="0"/>
            <a:t>Religious institutions</a:t>
          </a:r>
          <a:endParaRPr lang="en-US" sz="2000" b="1" kern="1200" baseline="0" dirty="0"/>
        </a:p>
      </dsp:txBody>
      <dsp:txXfrm>
        <a:off x="2434590" y="2663190"/>
        <a:ext cx="2975610" cy="2975610"/>
      </dsp:txXfrm>
    </dsp:sp>
    <dsp:sp modelId="{A209178B-729D-4876-95CF-F8B636EE39FC}">
      <dsp:nvSpPr>
        <dsp:cNvPr id="0" name=""/>
        <dsp:cNvSpPr/>
      </dsp:nvSpPr>
      <dsp:spPr>
        <a:xfrm>
          <a:off x="703326" y="1959864"/>
          <a:ext cx="2164080" cy="2164080"/>
        </a:xfrm>
        <a:prstGeom prst="gear6">
          <a:avLst/>
        </a:prstGeom>
        <a:gradFill rotWithShape="0">
          <a:gsLst>
            <a:gs pos="0">
              <a:schemeClr val="accent5">
                <a:hueOff val="5589159"/>
                <a:satOff val="-4817"/>
                <a:lumOff val="6373"/>
                <a:alphaOff val="0"/>
                <a:shade val="51000"/>
                <a:satMod val="130000"/>
              </a:schemeClr>
            </a:gs>
            <a:gs pos="80000">
              <a:schemeClr val="accent5">
                <a:hueOff val="5589159"/>
                <a:satOff val="-4817"/>
                <a:lumOff val="6373"/>
                <a:alphaOff val="0"/>
                <a:shade val="93000"/>
                <a:satMod val="130000"/>
              </a:schemeClr>
            </a:gs>
            <a:gs pos="100000">
              <a:schemeClr val="accent5">
                <a:hueOff val="5589159"/>
                <a:satOff val="-4817"/>
                <a:lumOff val="6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b="1" kern="1200" dirty="0" smtClean="0"/>
            <a:t>Prisons</a:t>
          </a:r>
          <a:endParaRPr lang="en-US" sz="2400" b="1" kern="1200" dirty="0"/>
        </a:p>
      </dsp:txBody>
      <dsp:txXfrm>
        <a:off x="703326" y="1959864"/>
        <a:ext cx="2164080" cy="2164080"/>
      </dsp:txXfrm>
    </dsp:sp>
    <dsp:sp modelId="{DE8DDAF0-7A63-4A3A-8CB1-18504EC20DC2}">
      <dsp:nvSpPr>
        <dsp:cNvPr id="0" name=""/>
        <dsp:cNvSpPr/>
      </dsp:nvSpPr>
      <dsp:spPr>
        <a:xfrm rot="20700000">
          <a:off x="1915432" y="466869"/>
          <a:ext cx="2120357" cy="2120357"/>
        </a:xfrm>
        <a:prstGeom prst="gear6">
          <a:avLst/>
        </a:prstGeom>
        <a:gradFill rotWithShape="0">
          <a:gsLst>
            <a:gs pos="0">
              <a:schemeClr val="accent5">
                <a:hueOff val="11178318"/>
                <a:satOff val="-9634"/>
                <a:lumOff val="12746"/>
                <a:alphaOff val="0"/>
                <a:shade val="51000"/>
                <a:satMod val="130000"/>
              </a:schemeClr>
            </a:gs>
            <a:gs pos="80000">
              <a:schemeClr val="accent5">
                <a:hueOff val="11178318"/>
                <a:satOff val="-9634"/>
                <a:lumOff val="12746"/>
                <a:alphaOff val="0"/>
                <a:shade val="93000"/>
                <a:satMod val="130000"/>
              </a:schemeClr>
            </a:gs>
            <a:gs pos="100000">
              <a:schemeClr val="accent5">
                <a:hueOff val="11178318"/>
                <a:satOff val="-9634"/>
                <a:lumOff val="1274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b="1" kern="1200" dirty="0" smtClean="0"/>
            <a:t>Internet</a:t>
          </a:r>
          <a:endParaRPr lang="bg-BG" sz="2400" b="1" kern="1200" dirty="0"/>
        </a:p>
      </dsp:txBody>
      <dsp:txXfrm>
        <a:off x="2380488" y="931926"/>
        <a:ext cx="1190244" cy="1190244"/>
      </dsp:txXfrm>
    </dsp:sp>
    <dsp:sp modelId="{680939F0-BFF9-4D78-8929-F10313D6BFCE}">
      <dsp:nvSpPr>
        <dsp:cNvPr id="0" name=""/>
        <dsp:cNvSpPr/>
      </dsp:nvSpPr>
      <dsp:spPr>
        <a:xfrm>
          <a:off x="2219363" y="2206412"/>
          <a:ext cx="3808781" cy="3808781"/>
        </a:xfrm>
        <a:prstGeom prst="circularArrow">
          <a:avLst>
            <a:gd name="adj1" fmla="val 4688"/>
            <a:gd name="adj2" fmla="val 299029"/>
            <a:gd name="adj3" fmla="val 2539168"/>
            <a:gd name="adj4" fmla="val 15812586"/>
            <a:gd name="adj5" fmla="val 5469"/>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5736B54-CA7A-4F9C-8BC7-18A2FBCC8B7D}">
      <dsp:nvSpPr>
        <dsp:cNvPr id="0" name=""/>
        <dsp:cNvSpPr/>
      </dsp:nvSpPr>
      <dsp:spPr>
        <a:xfrm>
          <a:off x="320071" y="1475817"/>
          <a:ext cx="2767317" cy="2767317"/>
        </a:xfrm>
        <a:prstGeom prst="leftCircularArrow">
          <a:avLst>
            <a:gd name="adj1" fmla="val 6452"/>
            <a:gd name="adj2" fmla="val 429999"/>
            <a:gd name="adj3" fmla="val 10489124"/>
            <a:gd name="adj4" fmla="val 14837806"/>
            <a:gd name="adj5" fmla="val 7527"/>
          </a:avLst>
        </a:prstGeom>
        <a:gradFill rotWithShape="0">
          <a:gsLst>
            <a:gs pos="0">
              <a:schemeClr val="accent5">
                <a:hueOff val="5589159"/>
                <a:satOff val="-4817"/>
                <a:lumOff val="6373"/>
                <a:alphaOff val="0"/>
                <a:shade val="51000"/>
                <a:satMod val="130000"/>
              </a:schemeClr>
            </a:gs>
            <a:gs pos="80000">
              <a:schemeClr val="accent5">
                <a:hueOff val="5589159"/>
                <a:satOff val="-4817"/>
                <a:lumOff val="6373"/>
                <a:alphaOff val="0"/>
                <a:shade val="93000"/>
                <a:satMod val="130000"/>
              </a:schemeClr>
            </a:gs>
            <a:gs pos="100000">
              <a:schemeClr val="accent5">
                <a:hueOff val="5589159"/>
                <a:satOff val="-4817"/>
                <a:lumOff val="6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9E3EE72-B44F-4D3E-884E-4E5F22E9F632}">
      <dsp:nvSpPr>
        <dsp:cNvPr id="0" name=""/>
        <dsp:cNvSpPr/>
      </dsp:nvSpPr>
      <dsp:spPr>
        <a:xfrm>
          <a:off x="1424971" y="-2786"/>
          <a:ext cx="2983725" cy="2983725"/>
        </a:xfrm>
        <a:prstGeom prst="circularArrow">
          <a:avLst>
            <a:gd name="adj1" fmla="val 5984"/>
            <a:gd name="adj2" fmla="val 394124"/>
            <a:gd name="adj3" fmla="val 13313824"/>
            <a:gd name="adj4" fmla="val 10508221"/>
            <a:gd name="adj5" fmla="val 6981"/>
          </a:avLst>
        </a:prstGeom>
        <a:gradFill rotWithShape="0">
          <a:gsLst>
            <a:gs pos="0">
              <a:schemeClr val="accent5">
                <a:hueOff val="11178318"/>
                <a:satOff val="-9634"/>
                <a:lumOff val="12746"/>
                <a:alphaOff val="0"/>
                <a:shade val="51000"/>
                <a:satMod val="130000"/>
              </a:schemeClr>
            </a:gs>
            <a:gs pos="80000">
              <a:schemeClr val="accent5">
                <a:hueOff val="11178318"/>
                <a:satOff val="-9634"/>
                <a:lumOff val="12746"/>
                <a:alphaOff val="0"/>
                <a:shade val="93000"/>
                <a:satMod val="130000"/>
              </a:schemeClr>
            </a:gs>
            <a:gs pos="100000">
              <a:schemeClr val="accent5">
                <a:hueOff val="11178318"/>
                <a:satOff val="-9634"/>
                <a:lumOff val="1274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dirty="0"/>
          </a:p>
        </p:txBody>
      </p:sp>
      <p:sp>
        <p:nvSpPr>
          <p:cNvPr id="3" name="Контейнер за 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bg-BG" smtClean="0"/>
              <a:pPr/>
              <a:t>4.7.2017 г.</a:t>
            </a:fld>
            <a:endParaRPr lang="bg-BG" dirty="0"/>
          </a:p>
        </p:txBody>
      </p:sp>
      <p:sp>
        <p:nvSpPr>
          <p:cNvPr id="4" name="Контейнер за долния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dirty="0"/>
          </a:p>
        </p:txBody>
      </p:sp>
      <p:sp>
        <p:nvSpPr>
          <p:cNvPr id="5" name="Контейнер за номер на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lang="bg-BG" smtClean="0"/>
              <a:pPr/>
              <a:t>‹#›</a:t>
            </a:fld>
            <a:endParaRPr lang="bg-BG" dirty="0"/>
          </a:p>
        </p:txBody>
      </p:sp>
    </p:spTree>
    <p:extLst>
      <p:ext uri="{BB962C8B-B14F-4D97-AF65-F5344CB8AC3E}">
        <p14:creationId xmlns:p14="http://schemas.microsoft.com/office/powerpoint/2010/main" xmlns=""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dirty="0"/>
          </a:p>
        </p:txBody>
      </p:sp>
      <p:sp>
        <p:nvSpPr>
          <p:cNvPr id="3" name="Контейнер за 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bg-BG" smtClean="0"/>
              <a:pPr/>
              <a:t>4.7.2017 г.</a:t>
            </a:fld>
            <a:endParaRPr lang="bg-BG" dirty="0"/>
          </a:p>
        </p:txBody>
      </p:sp>
      <p:sp>
        <p:nvSpPr>
          <p:cNvPr id="4" name="Контейнер за изображение на слайда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bg-BG" dirty="0"/>
          </a:p>
        </p:txBody>
      </p:sp>
      <p:sp>
        <p:nvSpPr>
          <p:cNvPr id="5" name="Контейнер за бележ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bg-BG" noProof="0" dirty="0" smtClean="0"/>
              <a:t>Щракнете, за да редактирате стиловете на текста в образеца</a:t>
            </a:r>
          </a:p>
          <a:p>
            <a:pPr lvl="1"/>
            <a:r>
              <a:rPr lang="bg-BG" noProof="0" dirty="0" smtClean="0"/>
              <a:t>Второ ниво</a:t>
            </a:r>
          </a:p>
          <a:p>
            <a:pPr lvl="2"/>
            <a:r>
              <a:rPr lang="bg-BG" noProof="0" dirty="0" smtClean="0"/>
              <a:t>Трето ниво</a:t>
            </a:r>
          </a:p>
          <a:p>
            <a:pPr lvl="3"/>
            <a:r>
              <a:rPr lang="bg-BG" noProof="0" dirty="0" smtClean="0"/>
              <a:t>Четвърто ниво</a:t>
            </a:r>
          </a:p>
          <a:p>
            <a:pPr lvl="4"/>
            <a:r>
              <a:rPr lang="bg-BG" noProof="0" dirty="0" smtClean="0"/>
              <a:t>Пето ниво</a:t>
            </a:r>
            <a:endParaRPr lang="bg-BG" noProof="0" dirty="0"/>
          </a:p>
        </p:txBody>
      </p:sp>
      <p:sp>
        <p:nvSpPr>
          <p:cNvPr id="6" name="Контейнер за долния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dirty="0"/>
          </a:p>
        </p:txBody>
      </p:sp>
      <p:sp>
        <p:nvSpPr>
          <p:cNvPr id="7" name="Контейнер за номер н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lang="bg-BG" smtClean="0"/>
              <a:pPr/>
              <a:t>‹#›</a:t>
            </a:fld>
            <a:endParaRPr lang="bg-BG" dirty="0"/>
          </a:p>
        </p:txBody>
      </p:sp>
    </p:spTree>
    <p:extLst>
      <p:ext uri="{BB962C8B-B14F-4D97-AF65-F5344CB8AC3E}">
        <p14:creationId xmlns:p14="http://schemas.microsoft.com/office/powerpoint/2010/main" xmlns=""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Контейнер за номер на слайда 3"/>
          <p:cNvSpPr>
            <a:spLocks noGrp="1"/>
          </p:cNvSpPr>
          <p:nvPr>
            <p:ph type="sldNum" sz="quarter" idx="10"/>
          </p:nvPr>
        </p:nvSpPr>
        <p:spPr/>
        <p:txBody>
          <a:bodyPr/>
          <a:lstStyle/>
          <a:p>
            <a:fld id="{3A2CC701-D80A-463B-8415-A85485312088}" type="slidenum">
              <a:rPr lang="en-US" smtClean="0"/>
              <a:pPr/>
              <a:t>4</a:t>
            </a:fld>
            <a:endParaRPr lang="en-US"/>
          </a:p>
        </p:txBody>
      </p:sp>
    </p:spTree>
    <p:extLst>
      <p:ext uri="{BB962C8B-B14F-4D97-AF65-F5344CB8AC3E}">
        <p14:creationId xmlns:p14="http://schemas.microsoft.com/office/powerpoint/2010/main" xmlns="" val="4136793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Контейнер за номер на слайда 3"/>
          <p:cNvSpPr>
            <a:spLocks noGrp="1"/>
          </p:cNvSpPr>
          <p:nvPr>
            <p:ph type="sldNum" sz="quarter" idx="10"/>
          </p:nvPr>
        </p:nvSpPr>
        <p:spPr/>
        <p:txBody>
          <a:bodyPr/>
          <a:lstStyle/>
          <a:p>
            <a:fld id="{3A2CC701-D80A-463B-8415-A85485312088}" type="slidenum">
              <a:rPr lang="en-US" smtClean="0"/>
              <a:pPr/>
              <a:t>13</a:t>
            </a:fld>
            <a:endParaRPr lang="en-US"/>
          </a:p>
        </p:txBody>
      </p:sp>
    </p:spTree>
    <p:extLst>
      <p:ext uri="{BB962C8B-B14F-4D97-AF65-F5344CB8AC3E}">
        <p14:creationId xmlns:p14="http://schemas.microsoft.com/office/powerpoint/2010/main" xmlns="" val="169998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Контейнер за номер на слайда 3"/>
          <p:cNvSpPr>
            <a:spLocks noGrp="1"/>
          </p:cNvSpPr>
          <p:nvPr>
            <p:ph type="sldNum" sz="quarter" idx="10"/>
          </p:nvPr>
        </p:nvSpPr>
        <p:spPr/>
        <p:txBody>
          <a:bodyPr/>
          <a:lstStyle/>
          <a:p>
            <a:fld id="{3A2CC701-D80A-463B-8415-A85485312088}" type="slidenum">
              <a:rPr lang="en-US" smtClean="0"/>
              <a:pPr/>
              <a:t>14</a:t>
            </a:fld>
            <a:endParaRPr lang="en-US"/>
          </a:p>
        </p:txBody>
      </p:sp>
    </p:spTree>
    <p:extLst>
      <p:ext uri="{BB962C8B-B14F-4D97-AF65-F5344CB8AC3E}">
        <p14:creationId xmlns:p14="http://schemas.microsoft.com/office/powerpoint/2010/main" xmlns="" val="169998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Контейнер за номер на слайда 3"/>
          <p:cNvSpPr>
            <a:spLocks noGrp="1"/>
          </p:cNvSpPr>
          <p:nvPr>
            <p:ph type="sldNum" sz="quarter" idx="10"/>
          </p:nvPr>
        </p:nvSpPr>
        <p:spPr/>
        <p:txBody>
          <a:bodyPr/>
          <a:lstStyle/>
          <a:p>
            <a:fld id="{3A2CC701-D80A-463B-8415-A85485312088}" type="slidenum">
              <a:rPr lang="en-US" smtClean="0"/>
              <a:pPr/>
              <a:t>16</a:t>
            </a:fld>
            <a:endParaRPr lang="en-US"/>
          </a:p>
        </p:txBody>
      </p:sp>
    </p:spTree>
    <p:extLst>
      <p:ext uri="{BB962C8B-B14F-4D97-AF65-F5344CB8AC3E}">
        <p14:creationId xmlns:p14="http://schemas.microsoft.com/office/powerpoint/2010/main" xmlns="" val="169998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Контейнер за номер на слайда 3"/>
          <p:cNvSpPr>
            <a:spLocks noGrp="1"/>
          </p:cNvSpPr>
          <p:nvPr>
            <p:ph type="sldNum" sz="quarter" idx="10"/>
          </p:nvPr>
        </p:nvSpPr>
        <p:spPr/>
        <p:txBody>
          <a:bodyPr/>
          <a:lstStyle/>
          <a:p>
            <a:fld id="{3A2CC701-D80A-463B-8415-A85485312088}" type="slidenum">
              <a:rPr lang="en-US" smtClean="0"/>
              <a:pPr/>
              <a:t>17</a:t>
            </a:fld>
            <a:endParaRPr lang="en-US"/>
          </a:p>
        </p:txBody>
      </p:sp>
    </p:spTree>
    <p:extLst>
      <p:ext uri="{BB962C8B-B14F-4D97-AF65-F5344CB8AC3E}">
        <p14:creationId xmlns:p14="http://schemas.microsoft.com/office/powerpoint/2010/main" xmlns="" val="169998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Контейнер за номер на слайда 3"/>
          <p:cNvSpPr>
            <a:spLocks noGrp="1"/>
          </p:cNvSpPr>
          <p:nvPr>
            <p:ph type="sldNum" sz="quarter" idx="10"/>
          </p:nvPr>
        </p:nvSpPr>
        <p:spPr/>
        <p:txBody>
          <a:bodyPr/>
          <a:lstStyle/>
          <a:p>
            <a:fld id="{3A2CC701-D80A-463B-8415-A85485312088}" type="slidenum">
              <a:rPr lang="en-US" smtClean="0"/>
              <a:pPr/>
              <a:t>18</a:t>
            </a:fld>
            <a:endParaRPr lang="en-US"/>
          </a:p>
        </p:txBody>
      </p:sp>
    </p:spTree>
    <p:extLst>
      <p:ext uri="{BB962C8B-B14F-4D97-AF65-F5344CB8AC3E}">
        <p14:creationId xmlns:p14="http://schemas.microsoft.com/office/powerpoint/2010/main" xmlns="" val="711306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Контейнер за номер на слайда 3"/>
          <p:cNvSpPr>
            <a:spLocks noGrp="1"/>
          </p:cNvSpPr>
          <p:nvPr>
            <p:ph type="sldNum" sz="quarter" idx="10"/>
          </p:nvPr>
        </p:nvSpPr>
        <p:spPr/>
        <p:txBody>
          <a:bodyPr/>
          <a:lstStyle/>
          <a:p>
            <a:fld id="{3A2CC701-D80A-463B-8415-A85485312088}" type="slidenum">
              <a:rPr lang="en-US" smtClean="0"/>
              <a:pPr/>
              <a:t>19</a:t>
            </a:fld>
            <a:endParaRPr lang="en-US"/>
          </a:p>
        </p:txBody>
      </p:sp>
    </p:spTree>
    <p:extLst>
      <p:ext uri="{BB962C8B-B14F-4D97-AF65-F5344CB8AC3E}">
        <p14:creationId xmlns:p14="http://schemas.microsoft.com/office/powerpoint/2010/main" xmlns="" val="711306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Контейнер за номер на слайда 3"/>
          <p:cNvSpPr>
            <a:spLocks noGrp="1"/>
          </p:cNvSpPr>
          <p:nvPr>
            <p:ph type="sldNum" sz="quarter" idx="10"/>
          </p:nvPr>
        </p:nvSpPr>
        <p:spPr/>
        <p:txBody>
          <a:bodyPr/>
          <a:lstStyle/>
          <a:p>
            <a:fld id="{3A2CC701-D80A-463B-8415-A85485312088}" type="slidenum">
              <a:rPr lang="en-US" smtClean="0"/>
              <a:pPr/>
              <a:t>20</a:t>
            </a:fld>
            <a:endParaRPr lang="en-US"/>
          </a:p>
        </p:txBody>
      </p:sp>
    </p:spTree>
    <p:extLst>
      <p:ext uri="{BB962C8B-B14F-4D97-AF65-F5344CB8AC3E}">
        <p14:creationId xmlns:p14="http://schemas.microsoft.com/office/powerpoint/2010/main" xmlns="" val="711306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Контейнер за номер на слайда 3"/>
          <p:cNvSpPr>
            <a:spLocks noGrp="1"/>
          </p:cNvSpPr>
          <p:nvPr>
            <p:ph type="sldNum" sz="quarter" idx="10"/>
          </p:nvPr>
        </p:nvSpPr>
        <p:spPr/>
        <p:txBody>
          <a:bodyPr/>
          <a:lstStyle/>
          <a:p>
            <a:fld id="{3A2CC701-D80A-463B-8415-A85485312088}" type="slidenum">
              <a:rPr lang="en-US" smtClean="0"/>
              <a:pPr/>
              <a:t>21</a:t>
            </a:fld>
            <a:endParaRPr lang="en-US"/>
          </a:p>
        </p:txBody>
      </p:sp>
    </p:spTree>
    <p:extLst>
      <p:ext uri="{BB962C8B-B14F-4D97-AF65-F5344CB8AC3E}">
        <p14:creationId xmlns:p14="http://schemas.microsoft.com/office/powerpoint/2010/main" xmlns="" val="711306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Контейнер за номер на слайда 3"/>
          <p:cNvSpPr>
            <a:spLocks noGrp="1"/>
          </p:cNvSpPr>
          <p:nvPr>
            <p:ph type="sldNum" sz="quarter" idx="10"/>
          </p:nvPr>
        </p:nvSpPr>
        <p:spPr/>
        <p:txBody>
          <a:bodyPr/>
          <a:lstStyle/>
          <a:p>
            <a:fld id="{3A2CC701-D80A-463B-8415-A85485312088}" type="slidenum">
              <a:rPr lang="en-US" smtClean="0"/>
              <a:pPr/>
              <a:t>22</a:t>
            </a:fld>
            <a:endParaRPr lang="en-US"/>
          </a:p>
        </p:txBody>
      </p:sp>
    </p:spTree>
    <p:extLst>
      <p:ext uri="{BB962C8B-B14F-4D97-AF65-F5344CB8AC3E}">
        <p14:creationId xmlns:p14="http://schemas.microsoft.com/office/powerpoint/2010/main" xmlns="" val="711306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5" name="Свободна форма 4"/>
          <p:cNvSpPr>
            <a:spLocks noEditPoints="1"/>
          </p:cNvSpPr>
          <p:nvPr/>
        </p:nvSpPr>
        <p:spPr bwMode="auto">
          <a:xfrm>
            <a:off x="3805238"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lang="bg-BG" dirty="0">
              <a:solidFill>
                <a:schemeClr val="lt1"/>
              </a:solidFill>
            </a:endParaRPr>
          </a:p>
        </p:txBody>
      </p:sp>
      <p:sp>
        <p:nvSpPr>
          <p:cNvPr id="2" name="Заглавие 1"/>
          <p:cNvSpPr>
            <a:spLocks noGrp="1"/>
          </p:cNvSpPr>
          <p:nvPr>
            <p:ph type="ctrTitle"/>
          </p:nvPr>
        </p:nvSpPr>
        <p:spPr>
          <a:xfrm>
            <a:off x="1217613" y="1828799"/>
            <a:ext cx="9753600" cy="3048001"/>
          </a:xfrm>
        </p:spPr>
        <p:txBody>
          <a:bodyPr>
            <a:normAutofit/>
          </a:bodyPr>
          <a:lstStyle>
            <a:lvl1pPr>
              <a:defRPr sz="4400"/>
            </a:lvl1pPr>
          </a:lstStyle>
          <a:p>
            <a:r>
              <a:rPr lang="bg-BG" dirty="0" err="1" smtClean="0"/>
              <a:t>Редакт</a:t>
            </a:r>
            <a:r>
              <a:rPr lang="bg-BG" dirty="0" smtClean="0"/>
              <a:t>. стил загл. Образец</a:t>
            </a:r>
            <a:endParaRPr lang="bg-BG" dirty="0"/>
          </a:p>
        </p:txBody>
      </p:sp>
      <p:sp>
        <p:nvSpPr>
          <p:cNvPr id="3" name="Подзаглавие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dirty="0" smtClean="0"/>
              <a:t>Щракнете за редакция стил </a:t>
            </a:r>
            <a:r>
              <a:rPr lang="bg-BG" dirty="0" err="1" smtClean="0"/>
              <a:t>подзагл</a:t>
            </a:r>
            <a:r>
              <a:rPr lang="bg-BG" dirty="0" smtClean="0"/>
              <a:t>. </a:t>
            </a:r>
            <a:r>
              <a:rPr lang="bg-BG" dirty="0" err="1" smtClean="0"/>
              <a:t>обр</a:t>
            </a:r>
            <a:r>
              <a:rPr lang="bg-BG" dirty="0" smtClean="0"/>
              <a:t>.</a:t>
            </a:r>
            <a:endParaRPr lang="bg-BG" dirty="0"/>
          </a:p>
        </p:txBody>
      </p:sp>
    </p:spTree>
    <p:extLst>
      <p:ext uri="{BB962C8B-B14F-4D97-AF65-F5344CB8AC3E}">
        <p14:creationId xmlns:p14="http://schemas.microsoft.com/office/powerpoint/2010/main" xmlns="" val="925245868"/>
      </p:ext>
    </p:extLst>
  </p:cSld>
  <p:clrMapOvr>
    <a:masterClrMapping/>
  </p:clrMapOvr>
  <p:transition spd="slow">
    <p:cover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err="1" smtClean="0"/>
              <a:t>Редакт</a:t>
            </a:r>
            <a:r>
              <a:rPr lang="bg-BG" dirty="0" smtClean="0"/>
              <a:t>. стил загл. Образец</a:t>
            </a:r>
            <a:endParaRPr lang="bg-BG" dirty="0"/>
          </a:p>
        </p:txBody>
      </p:sp>
      <p:sp>
        <p:nvSpPr>
          <p:cNvPr id="3" name="Контейнер за съдържание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bg-BG" noProof="0" dirty="0" smtClean="0"/>
              <a:t>Щракнете, за да редактирате стиловете на текста в образеца</a:t>
            </a:r>
          </a:p>
          <a:p>
            <a:pPr lvl="1"/>
            <a:r>
              <a:rPr lang="bg-BG" noProof="0" dirty="0" smtClean="0"/>
              <a:t>Второ ниво</a:t>
            </a:r>
          </a:p>
          <a:p>
            <a:pPr lvl="2"/>
            <a:r>
              <a:rPr lang="bg-BG" noProof="0" dirty="0" smtClean="0"/>
              <a:t>Трето ниво</a:t>
            </a:r>
          </a:p>
          <a:p>
            <a:pPr lvl="3"/>
            <a:r>
              <a:rPr lang="bg-BG" noProof="0" dirty="0" smtClean="0"/>
              <a:t>Четвърто ниво</a:t>
            </a:r>
          </a:p>
          <a:p>
            <a:pPr lvl="4"/>
            <a:r>
              <a:rPr lang="bg-BG" noProof="0" dirty="0" smtClean="0"/>
              <a:t>Пето ниво</a:t>
            </a:r>
            <a:endParaRPr lang="bg-BG" noProof="0" dirty="0"/>
          </a:p>
        </p:txBody>
      </p:sp>
      <p:sp>
        <p:nvSpPr>
          <p:cNvPr id="4" name="Контейнер за дата 3"/>
          <p:cNvSpPr>
            <a:spLocks noGrp="1"/>
          </p:cNvSpPr>
          <p:nvPr>
            <p:ph type="dt" sz="half" idx="10"/>
          </p:nvPr>
        </p:nvSpPr>
        <p:spPr/>
        <p:txBody>
          <a:bodyPr/>
          <a:lstStyle/>
          <a:p>
            <a:fld id="{EDF33987-6305-4E2A-BF18-EF013ECE927B}" type="datetimeFigureOut">
              <a:rPr lang="bg-BG" smtClean="0"/>
              <a:pPr/>
              <a:t>4.7.2017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794642243"/>
      </p:ext>
    </p:extLst>
  </p:cSld>
  <p:clrMapOvr>
    <a:masterClrMapping/>
  </p:clrMapOvr>
  <p:transition spd="slow">
    <p:cover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217614" y="3429000"/>
            <a:ext cx="9753600" cy="2362199"/>
          </a:xfrm>
        </p:spPr>
        <p:txBody>
          <a:bodyPr anchor="b">
            <a:normAutofit/>
          </a:bodyPr>
          <a:lstStyle>
            <a:lvl1pPr algn="l">
              <a:defRPr sz="4400" b="0" cap="all"/>
            </a:lvl1pPr>
          </a:lstStyle>
          <a:p>
            <a:r>
              <a:rPr lang="bg-BG" dirty="0" err="1" smtClean="0"/>
              <a:t>Редакт</a:t>
            </a:r>
            <a:r>
              <a:rPr lang="bg-BG" dirty="0" smtClean="0"/>
              <a:t>. стил загл. Образец</a:t>
            </a:r>
            <a:endParaRPr lang="bg-BG" dirty="0"/>
          </a:p>
        </p:txBody>
      </p:sp>
      <p:sp>
        <p:nvSpPr>
          <p:cNvPr id="3" name="Текстов контейнер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dirty="0" smtClean="0"/>
              <a:t>Щракнете, за да редактирате стиловете на текста в образеца</a:t>
            </a:r>
          </a:p>
        </p:txBody>
      </p:sp>
      <p:sp>
        <p:nvSpPr>
          <p:cNvPr id="4" name="Контейнер за дата 3"/>
          <p:cNvSpPr>
            <a:spLocks noGrp="1"/>
          </p:cNvSpPr>
          <p:nvPr>
            <p:ph type="dt" sz="half" idx="10"/>
          </p:nvPr>
        </p:nvSpPr>
        <p:spPr/>
        <p:txBody>
          <a:bodyPr/>
          <a:lstStyle/>
          <a:p>
            <a:fld id="{EDF33987-6305-4E2A-BF18-EF013ECE927B}" type="datetimeFigureOut">
              <a:rPr lang="bg-BG" smtClean="0"/>
              <a:pPr/>
              <a:t>4.7.2017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945692307"/>
      </p:ext>
    </p:extLst>
  </p:cSld>
  <p:clrMapOvr>
    <a:masterClrMapping/>
  </p:clrMapOvr>
  <p:transition spd="slow">
    <p:cover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err="1" smtClean="0"/>
              <a:t>Редакт</a:t>
            </a:r>
            <a:r>
              <a:rPr lang="bg-BG" dirty="0" smtClean="0"/>
              <a:t>. стил загл. Образец</a:t>
            </a:r>
            <a:endParaRPr lang="bg-BG" dirty="0"/>
          </a:p>
        </p:txBody>
      </p:sp>
      <p:sp>
        <p:nvSpPr>
          <p:cNvPr id="3" name="Контейнер за съдържание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bg-BG" dirty="0" smtClean="0"/>
              <a:t>Щракнете, за да редактирате стиловете на текста в образеца</a:t>
            </a:r>
          </a:p>
          <a:p>
            <a:pPr lvl="1"/>
            <a:r>
              <a:rPr lang="bg-BG" dirty="0" smtClean="0"/>
              <a:t>Второ ниво</a:t>
            </a:r>
          </a:p>
          <a:p>
            <a:pPr lvl="2"/>
            <a:r>
              <a:rPr lang="bg-BG" dirty="0" smtClean="0"/>
              <a:t>Трето ниво</a:t>
            </a:r>
          </a:p>
          <a:p>
            <a:pPr lvl="3"/>
            <a:r>
              <a:rPr lang="bg-BG" dirty="0" smtClean="0"/>
              <a:t>Четвърто ниво</a:t>
            </a:r>
          </a:p>
          <a:p>
            <a:pPr lvl="4"/>
            <a:r>
              <a:rPr lang="bg-BG" dirty="0" smtClean="0"/>
              <a:t>Пето ниво</a:t>
            </a:r>
            <a:endParaRPr lang="bg-BG" dirty="0"/>
          </a:p>
        </p:txBody>
      </p:sp>
      <p:sp>
        <p:nvSpPr>
          <p:cNvPr id="4" name="Контейнер за съдържание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dirty="0" smtClean="0"/>
              <a:t>Щракнете, за да редактирате стиловете на текста в образеца</a:t>
            </a:r>
          </a:p>
          <a:p>
            <a:pPr lvl="1"/>
            <a:r>
              <a:rPr lang="bg-BG" dirty="0" smtClean="0"/>
              <a:t>Второ ниво</a:t>
            </a:r>
          </a:p>
          <a:p>
            <a:pPr lvl="2"/>
            <a:r>
              <a:rPr lang="bg-BG" dirty="0" smtClean="0"/>
              <a:t>Трето ниво</a:t>
            </a:r>
          </a:p>
          <a:p>
            <a:pPr lvl="3"/>
            <a:r>
              <a:rPr lang="bg-BG" dirty="0" smtClean="0"/>
              <a:t>Четвърто ниво</a:t>
            </a:r>
          </a:p>
          <a:p>
            <a:pPr lvl="4"/>
            <a:r>
              <a:rPr lang="bg-BG" dirty="0" smtClean="0"/>
              <a:t>Пето ниво</a:t>
            </a:r>
            <a:endParaRPr lang="bg-BG" dirty="0"/>
          </a:p>
        </p:txBody>
      </p:sp>
      <p:sp>
        <p:nvSpPr>
          <p:cNvPr id="5" name="Контейнер за дата 4"/>
          <p:cNvSpPr>
            <a:spLocks noGrp="1"/>
          </p:cNvSpPr>
          <p:nvPr>
            <p:ph type="dt" sz="half" idx="10"/>
          </p:nvPr>
        </p:nvSpPr>
        <p:spPr/>
        <p:txBody>
          <a:bodyPr/>
          <a:lstStyle/>
          <a:p>
            <a:fld id="{EDF33987-6305-4E2A-BF18-EF013ECE927B}" type="datetimeFigureOut">
              <a:rPr lang="bg-BG" smtClean="0"/>
              <a:pPr/>
              <a:t>4.7.2017 г.</a:t>
            </a:fld>
            <a:endParaRPr lang="bg-BG" dirty="0"/>
          </a:p>
        </p:txBody>
      </p:sp>
      <p:sp>
        <p:nvSpPr>
          <p:cNvPr id="6" name="Контейнер за долния колонтитул 5"/>
          <p:cNvSpPr>
            <a:spLocks noGrp="1"/>
          </p:cNvSpPr>
          <p:nvPr>
            <p:ph type="ftr" sz="quarter" idx="11"/>
          </p:nvPr>
        </p:nvSpPr>
        <p:spPr/>
        <p:txBody>
          <a:bodyPr/>
          <a:lstStyle/>
          <a:p>
            <a:endParaRPr lang="bg-BG" dirty="0"/>
          </a:p>
        </p:txBody>
      </p:sp>
      <p:sp>
        <p:nvSpPr>
          <p:cNvPr id="7" name="Контейнер за номер на слайда 6"/>
          <p:cNvSpPr>
            <a:spLocks noGrp="1"/>
          </p:cNvSpPr>
          <p:nvPr>
            <p:ph type="sldNum" sz="quarter" idx="12"/>
          </p:nvPr>
        </p:nvSpPr>
        <p:spPr/>
        <p:txBody>
          <a:body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797784257"/>
      </p:ext>
    </p:extLst>
  </p:cSld>
  <p:clrMapOvr>
    <a:masterClrMapping/>
  </p:clrMapOvr>
  <p:transition spd="slow">
    <p:cover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217614" y="274638"/>
            <a:ext cx="9753600" cy="1325562"/>
          </a:xfrm>
        </p:spPr>
        <p:txBody>
          <a:bodyPr/>
          <a:lstStyle>
            <a:lvl1pPr>
              <a:defRPr/>
            </a:lvl1pPr>
          </a:lstStyle>
          <a:p>
            <a:r>
              <a:rPr lang="bg-BG" noProof="0" dirty="0" err="1" smtClean="0"/>
              <a:t>Редакт</a:t>
            </a:r>
            <a:r>
              <a:rPr lang="bg-BG" noProof="0" dirty="0" smtClean="0"/>
              <a:t>. стил загл. Образец</a:t>
            </a:r>
            <a:endParaRPr lang="bg-BG" noProof="0" dirty="0"/>
          </a:p>
        </p:txBody>
      </p:sp>
      <p:sp>
        <p:nvSpPr>
          <p:cNvPr id="3" name="Текстов контейнер 2"/>
          <p:cNvSpPr>
            <a:spLocks noGrp="1"/>
          </p:cNvSpPr>
          <p:nvPr>
            <p:ph type="body" idx="1"/>
          </p:nvPr>
        </p:nvSpPr>
        <p:spPr>
          <a:xfrm>
            <a:off x="1217614" y="1828799"/>
            <a:ext cx="4709160" cy="1171573"/>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noProof="0" dirty="0" smtClean="0"/>
              <a:t>Щракнете, за да редактирате стиловете на текста в образеца</a:t>
            </a:r>
          </a:p>
        </p:txBody>
      </p:sp>
      <p:sp>
        <p:nvSpPr>
          <p:cNvPr id="4" name="Контейнер за съдържание 3"/>
          <p:cNvSpPr>
            <a:spLocks noGrp="1"/>
          </p:cNvSpPr>
          <p:nvPr>
            <p:ph sz="half" idx="2"/>
          </p:nvPr>
        </p:nvSpPr>
        <p:spPr>
          <a:xfrm>
            <a:off x="1217614" y="3276600"/>
            <a:ext cx="4709160" cy="28955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bg-BG" noProof="0" dirty="0" smtClean="0"/>
              <a:t>Щракнете, за да редактирате стиловете на текста в образеца</a:t>
            </a:r>
          </a:p>
          <a:p>
            <a:pPr lvl="1"/>
            <a:r>
              <a:rPr lang="bg-BG" noProof="0" dirty="0" smtClean="0"/>
              <a:t>Второ ниво</a:t>
            </a:r>
          </a:p>
          <a:p>
            <a:pPr lvl="2"/>
            <a:r>
              <a:rPr lang="bg-BG" noProof="0" dirty="0" smtClean="0"/>
              <a:t>Трето ниво</a:t>
            </a:r>
          </a:p>
          <a:p>
            <a:pPr lvl="3"/>
            <a:r>
              <a:rPr lang="bg-BG" noProof="0" dirty="0" smtClean="0"/>
              <a:t>Четвърто ниво</a:t>
            </a:r>
          </a:p>
          <a:p>
            <a:pPr lvl="4"/>
            <a:r>
              <a:rPr lang="bg-BG" noProof="0" dirty="0" smtClean="0"/>
              <a:t>Пето ниво</a:t>
            </a:r>
            <a:endParaRPr lang="bg-BG" noProof="0" dirty="0"/>
          </a:p>
        </p:txBody>
      </p:sp>
      <p:sp>
        <p:nvSpPr>
          <p:cNvPr id="5" name="Текстов контейнер 4"/>
          <p:cNvSpPr>
            <a:spLocks noGrp="1"/>
          </p:cNvSpPr>
          <p:nvPr>
            <p:ph type="body" sz="quarter" idx="3"/>
          </p:nvPr>
        </p:nvSpPr>
        <p:spPr>
          <a:xfrm>
            <a:off x="6262054" y="1828799"/>
            <a:ext cx="4709159" cy="1171573"/>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noProof="0" dirty="0" smtClean="0"/>
              <a:t>Щракнете, за да редактирате стиловете на текста в образеца</a:t>
            </a:r>
          </a:p>
        </p:txBody>
      </p:sp>
      <p:sp>
        <p:nvSpPr>
          <p:cNvPr id="6" name="Контейнер за съдържание 5"/>
          <p:cNvSpPr>
            <a:spLocks noGrp="1"/>
          </p:cNvSpPr>
          <p:nvPr>
            <p:ph sz="quarter" idx="4"/>
          </p:nvPr>
        </p:nvSpPr>
        <p:spPr>
          <a:xfrm>
            <a:off x="6262054" y="3276600"/>
            <a:ext cx="4709160" cy="28955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bg-BG" noProof="0" dirty="0" smtClean="0"/>
              <a:t>Щракнете, за да редактирате стиловете на текста в образеца</a:t>
            </a:r>
          </a:p>
          <a:p>
            <a:pPr lvl="1"/>
            <a:r>
              <a:rPr lang="bg-BG" noProof="0" dirty="0" smtClean="0"/>
              <a:t>Второ ниво</a:t>
            </a:r>
          </a:p>
          <a:p>
            <a:pPr lvl="2"/>
            <a:r>
              <a:rPr lang="bg-BG" noProof="0" dirty="0" smtClean="0"/>
              <a:t>Трето ниво</a:t>
            </a:r>
          </a:p>
          <a:p>
            <a:pPr lvl="3"/>
            <a:r>
              <a:rPr lang="bg-BG" noProof="0" dirty="0" smtClean="0"/>
              <a:t>Четвърто ниво</a:t>
            </a:r>
          </a:p>
          <a:p>
            <a:pPr lvl="4"/>
            <a:r>
              <a:rPr lang="bg-BG" noProof="0" dirty="0" smtClean="0"/>
              <a:t>Пето ниво</a:t>
            </a:r>
            <a:endParaRPr lang="bg-BG" noProof="0" dirty="0"/>
          </a:p>
        </p:txBody>
      </p:sp>
      <p:sp>
        <p:nvSpPr>
          <p:cNvPr id="7" name="Контейнер за дата 6"/>
          <p:cNvSpPr>
            <a:spLocks noGrp="1"/>
          </p:cNvSpPr>
          <p:nvPr>
            <p:ph type="dt" sz="half" idx="10"/>
          </p:nvPr>
        </p:nvSpPr>
        <p:spPr/>
        <p:txBody>
          <a:bodyPr/>
          <a:lstStyle/>
          <a:p>
            <a:fld id="{EDF33987-6305-4E2A-BF18-EF013ECE927B}" type="datetimeFigureOut">
              <a:rPr lang="bg-BG" smtClean="0"/>
              <a:pPr/>
              <a:t>4.7.2017 г.</a:t>
            </a:fld>
            <a:endParaRPr lang="bg-BG" dirty="0"/>
          </a:p>
        </p:txBody>
      </p:sp>
      <p:sp>
        <p:nvSpPr>
          <p:cNvPr id="8" name="Контейнер за долния колонтитул 7"/>
          <p:cNvSpPr>
            <a:spLocks noGrp="1"/>
          </p:cNvSpPr>
          <p:nvPr>
            <p:ph type="ftr" sz="quarter" idx="11"/>
          </p:nvPr>
        </p:nvSpPr>
        <p:spPr/>
        <p:txBody>
          <a:bodyPr/>
          <a:lstStyle/>
          <a:p>
            <a:endParaRPr lang="bg-BG" dirty="0"/>
          </a:p>
        </p:txBody>
      </p:sp>
      <p:sp>
        <p:nvSpPr>
          <p:cNvPr id="9" name="Контейнер за номер на слайда 8"/>
          <p:cNvSpPr>
            <a:spLocks noGrp="1"/>
          </p:cNvSpPr>
          <p:nvPr>
            <p:ph type="sldNum" sz="quarter" idx="12"/>
          </p:nvPr>
        </p:nvSpPr>
        <p:spPr/>
        <p:txBody>
          <a:body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862447371"/>
      </p:ext>
    </p:extLst>
  </p:cSld>
  <p:clrMapOvr>
    <a:masterClrMapping/>
  </p:clrMapOvr>
  <p:transition spd="slow">
    <p:cover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err="1" smtClean="0"/>
              <a:t>Редакт</a:t>
            </a:r>
            <a:r>
              <a:rPr lang="bg-BG" dirty="0" smtClean="0"/>
              <a:t>. стил загл. Образец</a:t>
            </a:r>
            <a:endParaRPr lang="bg-BG" dirty="0"/>
          </a:p>
        </p:txBody>
      </p:sp>
      <p:sp>
        <p:nvSpPr>
          <p:cNvPr id="3" name="Контейнер за дата 2"/>
          <p:cNvSpPr>
            <a:spLocks noGrp="1"/>
          </p:cNvSpPr>
          <p:nvPr>
            <p:ph type="dt" sz="half" idx="10"/>
          </p:nvPr>
        </p:nvSpPr>
        <p:spPr/>
        <p:txBody>
          <a:bodyPr/>
          <a:lstStyle/>
          <a:p>
            <a:fld id="{EDF33987-6305-4E2A-BF18-EF013ECE927B}" type="datetimeFigureOut">
              <a:rPr lang="bg-BG" smtClean="0"/>
              <a:pPr/>
              <a:t>4.7.2017 г.</a:t>
            </a:fld>
            <a:endParaRPr lang="bg-BG" dirty="0"/>
          </a:p>
        </p:txBody>
      </p:sp>
      <p:sp>
        <p:nvSpPr>
          <p:cNvPr id="4" name="Контейнер за долния колонтитул 3"/>
          <p:cNvSpPr>
            <a:spLocks noGrp="1"/>
          </p:cNvSpPr>
          <p:nvPr>
            <p:ph type="ftr" sz="quarter" idx="11"/>
          </p:nvPr>
        </p:nvSpPr>
        <p:spPr/>
        <p:txBody>
          <a:bodyPr/>
          <a:lstStyle/>
          <a:p>
            <a:endParaRPr lang="bg-BG" dirty="0"/>
          </a:p>
        </p:txBody>
      </p:sp>
      <p:sp>
        <p:nvSpPr>
          <p:cNvPr id="5" name="Контейнер за номер на слайда 4"/>
          <p:cNvSpPr>
            <a:spLocks noGrp="1"/>
          </p:cNvSpPr>
          <p:nvPr>
            <p:ph type="sldNum" sz="quarter" idx="12"/>
          </p:nvPr>
        </p:nvSpPr>
        <p:spPr/>
        <p:txBody>
          <a:body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1336223813"/>
      </p:ext>
    </p:extLst>
  </p:cSld>
  <p:clrMapOvr>
    <a:masterClrMapping/>
  </p:clrMapOvr>
  <p:transition spd="slow">
    <p:cover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EDF33987-6305-4E2A-BF18-EF013ECE927B}" type="datetimeFigureOut">
              <a:rPr lang="bg-BG" smtClean="0"/>
              <a:pPr/>
              <a:t>4.7.2017 г.</a:t>
            </a:fld>
            <a:endParaRPr lang="bg-BG" dirty="0"/>
          </a:p>
        </p:txBody>
      </p:sp>
      <p:sp>
        <p:nvSpPr>
          <p:cNvPr id="3" name="Контейнер за долния колонтитул 2"/>
          <p:cNvSpPr>
            <a:spLocks noGrp="1"/>
          </p:cNvSpPr>
          <p:nvPr>
            <p:ph type="ftr" sz="quarter" idx="11"/>
          </p:nvPr>
        </p:nvSpPr>
        <p:spPr/>
        <p:txBody>
          <a:bodyPr/>
          <a:lstStyle/>
          <a:p>
            <a:endParaRPr lang="bg-BG" dirty="0"/>
          </a:p>
        </p:txBody>
      </p:sp>
      <p:sp>
        <p:nvSpPr>
          <p:cNvPr id="4" name="Контейнер за номер на слайда 3"/>
          <p:cNvSpPr>
            <a:spLocks noGrp="1"/>
          </p:cNvSpPr>
          <p:nvPr>
            <p:ph type="sldNum" sz="quarter" idx="12"/>
          </p:nvPr>
        </p:nvSpPr>
        <p:spPr/>
        <p:txBody>
          <a:body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2553411733"/>
      </p:ext>
    </p:extLst>
  </p:cSld>
  <p:clrMapOvr>
    <a:masterClrMapping/>
  </p:clrMapOvr>
  <p:transition spd="slow">
    <p:cover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bg>
      <p:bgPr>
        <a:solidFill>
          <a:schemeClr val="bg1"/>
        </a:solidFill>
        <a:effectLst/>
      </p:bgPr>
    </p:bg>
    <p:spTree>
      <p:nvGrpSpPr>
        <p:cNvPr id="1" name=""/>
        <p:cNvGrpSpPr/>
        <p:nvPr/>
      </p:nvGrpSpPr>
      <p:grpSpPr>
        <a:xfrm>
          <a:off x="0" y="0"/>
          <a:ext cx="0" cy="0"/>
          <a:chOff x="0" y="0"/>
          <a:chExt cx="0" cy="0"/>
        </a:xfrm>
      </p:grpSpPr>
      <p:sp>
        <p:nvSpPr>
          <p:cNvPr id="8" name="Правоъгълник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bg-BG" dirty="0"/>
          </a:p>
        </p:txBody>
      </p:sp>
      <p:sp>
        <p:nvSpPr>
          <p:cNvPr id="2" name="Заглавие 1"/>
          <p:cNvSpPr>
            <a:spLocks noGrp="1"/>
          </p:cNvSpPr>
          <p:nvPr>
            <p:ph type="title"/>
          </p:nvPr>
        </p:nvSpPr>
        <p:spPr>
          <a:xfrm>
            <a:off x="684213" y="685800"/>
            <a:ext cx="3886200" cy="4038600"/>
          </a:xfrm>
        </p:spPr>
        <p:txBody>
          <a:bodyPr anchor="b">
            <a:noAutofit/>
          </a:bodyPr>
          <a:lstStyle>
            <a:lvl1pPr algn="l">
              <a:defRPr sz="4000" b="0"/>
            </a:lvl1pPr>
          </a:lstStyle>
          <a:p>
            <a:r>
              <a:rPr lang="bg-BG" dirty="0" err="1" smtClean="0"/>
              <a:t>Редакт</a:t>
            </a:r>
            <a:r>
              <a:rPr lang="bg-BG" dirty="0" smtClean="0"/>
              <a:t>. стил загл. Образец</a:t>
            </a:r>
            <a:endParaRPr lang="bg-BG" dirty="0"/>
          </a:p>
        </p:txBody>
      </p:sp>
      <p:sp>
        <p:nvSpPr>
          <p:cNvPr id="3" name="Контейнер за съдържание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noProof="0" dirty="0" smtClean="0"/>
              <a:t>Щракнете, за да редактирате стиловете на текста в образеца</a:t>
            </a:r>
          </a:p>
          <a:p>
            <a:pPr lvl="1"/>
            <a:r>
              <a:rPr lang="bg-BG" noProof="0" dirty="0" smtClean="0"/>
              <a:t>Второ ниво</a:t>
            </a:r>
          </a:p>
          <a:p>
            <a:pPr lvl="2"/>
            <a:r>
              <a:rPr lang="bg-BG" noProof="0" dirty="0" smtClean="0"/>
              <a:t>Трето ниво</a:t>
            </a:r>
          </a:p>
          <a:p>
            <a:pPr lvl="3"/>
            <a:r>
              <a:rPr lang="bg-BG" noProof="0" dirty="0" smtClean="0"/>
              <a:t>Четвърто ниво</a:t>
            </a:r>
          </a:p>
          <a:p>
            <a:pPr lvl="4"/>
            <a:r>
              <a:rPr lang="bg-BG" noProof="0" dirty="0" smtClean="0"/>
              <a:t>Пето ниво</a:t>
            </a:r>
            <a:endParaRPr lang="bg-BG" noProof="0" dirty="0"/>
          </a:p>
        </p:txBody>
      </p:sp>
      <p:sp>
        <p:nvSpPr>
          <p:cNvPr id="4" name="Текстов контейнер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noProof="0" dirty="0"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EDF33987-6305-4E2A-BF18-EF013ECE927B}" type="datetimeFigureOut">
              <a:rPr lang="bg-BG" smtClean="0"/>
              <a:pPr/>
              <a:t>4.7.2017 г.</a:t>
            </a:fld>
            <a:endParaRPr lang="bg-BG" dirty="0"/>
          </a:p>
        </p:txBody>
      </p:sp>
      <p:sp>
        <p:nvSpPr>
          <p:cNvPr id="6" name="Контейнер за долния колонтитул 5"/>
          <p:cNvSpPr>
            <a:spLocks noGrp="1"/>
          </p:cNvSpPr>
          <p:nvPr>
            <p:ph type="ftr" sz="quarter" idx="11"/>
          </p:nvPr>
        </p:nvSpPr>
        <p:spPr/>
        <p:txBody>
          <a:bodyPr/>
          <a:lstStyle/>
          <a:p>
            <a:endParaRPr lang="bg-BG" dirty="0"/>
          </a:p>
        </p:txBody>
      </p:sp>
      <p:sp>
        <p:nvSpPr>
          <p:cNvPr id="7" name="Контейнер за номер на слайда 6"/>
          <p:cNvSpPr>
            <a:spLocks noGrp="1"/>
          </p:cNvSpPr>
          <p:nvPr>
            <p:ph type="sldNum" sz="quarter" idx="12"/>
          </p:nvPr>
        </p:nvSpPr>
        <p:spPr/>
        <p:txBody>
          <a:body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2658483041"/>
      </p:ext>
    </p:extLst>
  </p:cSld>
  <p:clrMapOvr>
    <a:masterClrMapping/>
  </p:clrMapOvr>
  <p:transition spd="slow">
    <p:cover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bg>
      <p:bgPr>
        <a:solidFill>
          <a:schemeClr val="bg1"/>
        </a:solidFill>
        <a:effectLst/>
      </p:bgPr>
    </p:bg>
    <p:spTree>
      <p:nvGrpSpPr>
        <p:cNvPr id="1" name=""/>
        <p:cNvGrpSpPr/>
        <p:nvPr/>
      </p:nvGrpSpPr>
      <p:grpSpPr>
        <a:xfrm>
          <a:off x="0" y="0"/>
          <a:ext cx="0" cy="0"/>
          <a:chOff x="0" y="0"/>
          <a:chExt cx="0" cy="0"/>
        </a:xfrm>
      </p:grpSpPr>
      <p:sp>
        <p:nvSpPr>
          <p:cNvPr id="8" name="Правоъгълник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bg-BG" dirty="0"/>
          </a:p>
        </p:txBody>
      </p:sp>
      <p:sp>
        <p:nvSpPr>
          <p:cNvPr id="2" name="Заглавие 1"/>
          <p:cNvSpPr>
            <a:spLocks noGrp="1"/>
          </p:cNvSpPr>
          <p:nvPr>
            <p:ph type="title"/>
          </p:nvPr>
        </p:nvSpPr>
        <p:spPr>
          <a:xfrm>
            <a:off x="684213" y="685800"/>
            <a:ext cx="3886200" cy="4038600"/>
          </a:xfrm>
        </p:spPr>
        <p:txBody>
          <a:bodyPr anchor="b">
            <a:noAutofit/>
          </a:bodyPr>
          <a:lstStyle>
            <a:lvl1pPr algn="l">
              <a:defRPr sz="4000" b="0"/>
            </a:lvl1pPr>
          </a:lstStyle>
          <a:p>
            <a:r>
              <a:rPr lang="bg-BG" dirty="0" err="1" smtClean="0"/>
              <a:t>Редакт</a:t>
            </a:r>
            <a:r>
              <a:rPr lang="bg-BG" dirty="0" smtClean="0"/>
              <a:t>. стил загл. Образец</a:t>
            </a:r>
            <a:endParaRPr lang="bg-BG" dirty="0"/>
          </a:p>
        </p:txBody>
      </p:sp>
      <p:sp>
        <p:nvSpPr>
          <p:cNvPr id="3" name="Контейнер за картина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dirty="0" smtClean="0"/>
              <a:t>Щракнете върху иконата, за да добавите картина</a:t>
            </a:r>
            <a:endParaRPr lang="bg-BG" dirty="0"/>
          </a:p>
        </p:txBody>
      </p:sp>
      <p:sp>
        <p:nvSpPr>
          <p:cNvPr id="4" name="Текстов контейнер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dirty="0"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EDF33987-6305-4E2A-BF18-EF013ECE927B}" type="datetimeFigureOut">
              <a:rPr lang="bg-BG" smtClean="0"/>
              <a:pPr/>
              <a:t>4.7.2017 г.</a:t>
            </a:fld>
            <a:endParaRPr lang="bg-BG" dirty="0"/>
          </a:p>
        </p:txBody>
      </p:sp>
      <p:sp>
        <p:nvSpPr>
          <p:cNvPr id="6" name="Контейнер за долния колонтитул 5"/>
          <p:cNvSpPr>
            <a:spLocks noGrp="1"/>
          </p:cNvSpPr>
          <p:nvPr>
            <p:ph type="ftr" sz="quarter" idx="11"/>
          </p:nvPr>
        </p:nvSpPr>
        <p:spPr/>
        <p:txBody>
          <a:bodyPr/>
          <a:lstStyle/>
          <a:p>
            <a:endParaRPr lang="bg-BG" dirty="0"/>
          </a:p>
        </p:txBody>
      </p:sp>
      <p:sp>
        <p:nvSpPr>
          <p:cNvPr id="7" name="Контейнер за номер на слайда 6"/>
          <p:cNvSpPr>
            <a:spLocks noGrp="1"/>
          </p:cNvSpPr>
          <p:nvPr>
            <p:ph type="sldNum" sz="quarter" idx="12"/>
          </p:nvPr>
        </p:nvSpPr>
        <p:spPr/>
        <p:txBody>
          <a:body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3192438265"/>
      </p:ext>
    </p:extLst>
  </p:cSld>
  <p:clrMapOvr>
    <a:masterClrMapping/>
  </p:clrMapOvr>
  <p:transition spd="slow">
    <p:cover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err="1" smtClean="0"/>
              <a:t>Редакт</a:t>
            </a:r>
            <a:r>
              <a:rPr lang="bg-BG" dirty="0" smtClean="0"/>
              <a:t>. стил загл. Образец</a:t>
            </a:r>
            <a:endParaRPr lang="bg-BG" dirty="0"/>
          </a:p>
        </p:txBody>
      </p:sp>
      <p:sp>
        <p:nvSpPr>
          <p:cNvPr id="3" name="Контейнер за вертикален текст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bg-BG" dirty="0" smtClean="0"/>
              <a:t>Щракнете, за да редактирате стиловете на текста в образеца</a:t>
            </a:r>
          </a:p>
          <a:p>
            <a:pPr lvl="1"/>
            <a:r>
              <a:rPr lang="bg-BG" dirty="0" smtClean="0"/>
              <a:t>Второ ниво</a:t>
            </a:r>
          </a:p>
          <a:p>
            <a:pPr lvl="2"/>
            <a:r>
              <a:rPr lang="bg-BG" dirty="0" smtClean="0"/>
              <a:t>Трето ниво</a:t>
            </a:r>
          </a:p>
          <a:p>
            <a:pPr lvl="3"/>
            <a:r>
              <a:rPr lang="bg-BG" dirty="0" smtClean="0"/>
              <a:t>Четвърто ниво</a:t>
            </a:r>
          </a:p>
          <a:p>
            <a:pPr lvl="4"/>
            <a:r>
              <a:rPr lang="bg-BG" dirty="0" smtClean="0"/>
              <a:t>Пето ниво</a:t>
            </a:r>
            <a:endParaRPr lang="bg-BG" dirty="0"/>
          </a:p>
        </p:txBody>
      </p:sp>
      <p:sp>
        <p:nvSpPr>
          <p:cNvPr id="4" name="Контейнер за дата 3"/>
          <p:cNvSpPr>
            <a:spLocks noGrp="1"/>
          </p:cNvSpPr>
          <p:nvPr>
            <p:ph type="dt" sz="half" idx="10"/>
          </p:nvPr>
        </p:nvSpPr>
        <p:spPr/>
        <p:txBody>
          <a:bodyPr/>
          <a:lstStyle/>
          <a:p>
            <a:fld id="{EDF33987-6305-4E2A-BF18-EF013ECE927B}" type="datetimeFigureOut">
              <a:rPr lang="bg-BG" smtClean="0"/>
              <a:pPr/>
              <a:t>4.7.2017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2944854818"/>
      </p:ext>
    </p:extLst>
  </p:cSld>
  <p:clrMapOvr>
    <a:masterClrMapping/>
  </p:clrMapOvr>
  <p:transition spd="slow">
    <p:cover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8836898" y="685800"/>
            <a:ext cx="2134315" cy="5486400"/>
          </a:xfrm>
        </p:spPr>
        <p:txBody>
          <a:bodyPr vert="eaVert"/>
          <a:lstStyle/>
          <a:p>
            <a:r>
              <a:rPr lang="bg-BG" dirty="0" err="1" smtClean="0"/>
              <a:t>Редакт</a:t>
            </a:r>
            <a:r>
              <a:rPr lang="bg-BG" dirty="0" smtClean="0"/>
              <a:t>. стил загл. Образец</a:t>
            </a:r>
            <a:endParaRPr lang="bg-BG" dirty="0"/>
          </a:p>
        </p:txBody>
      </p:sp>
      <p:sp>
        <p:nvSpPr>
          <p:cNvPr id="3" name="Контейнер за вертикален текст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bg-BG" dirty="0" smtClean="0"/>
              <a:t>Щракнете, за да редактирате стиловете на текста в образеца</a:t>
            </a:r>
          </a:p>
          <a:p>
            <a:pPr lvl="1"/>
            <a:r>
              <a:rPr lang="bg-BG" dirty="0" smtClean="0"/>
              <a:t>Второ ниво</a:t>
            </a:r>
          </a:p>
          <a:p>
            <a:pPr lvl="2"/>
            <a:r>
              <a:rPr lang="bg-BG" dirty="0" smtClean="0"/>
              <a:t>Трето ниво</a:t>
            </a:r>
          </a:p>
          <a:p>
            <a:pPr lvl="3"/>
            <a:r>
              <a:rPr lang="bg-BG" dirty="0" smtClean="0"/>
              <a:t>Четвърто ниво</a:t>
            </a:r>
          </a:p>
          <a:p>
            <a:pPr lvl="4"/>
            <a:r>
              <a:rPr lang="bg-BG" dirty="0" smtClean="0"/>
              <a:t>Пето ниво</a:t>
            </a:r>
            <a:endParaRPr lang="bg-BG" dirty="0"/>
          </a:p>
        </p:txBody>
      </p:sp>
      <p:sp>
        <p:nvSpPr>
          <p:cNvPr id="4" name="Контейнер за дата 3"/>
          <p:cNvSpPr>
            <a:spLocks noGrp="1"/>
          </p:cNvSpPr>
          <p:nvPr>
            <p:ph type="dt" sz="half" idx="10"/>
          </p:nvPr>
        </p:nvSpPr>
        <p:spPr/>
        <p:txBody>
          <a:bodyPr/>
          <a:lstStyle/>
          <a:p>
            <a:fld id="{EDF33987-6305-4E2A-BF18-EF013ECE927B}" type="datetimeFigureOut">
              <a:rPr lang="bg-BG" smtClean="0"/>
              <a:pPr/>
              <a:t>4.7.2017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2829424346"/>
      </p:ext>
    </p:extLst>
  </p:cSld>
  <p:clrMapOvr>
    <a:masterClrMapping/>
  </p:clrMapOvr>
  <p:transition spd="slow">
    <p:cover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bg-BG" noProof="0" dirty="0" err="1" smtClean="0"/>
              <a:t>Редакт</a:t>
            </a:r>
            <a:r>
              <a:rPr lang="bg-BG" noProof="0" dirty="0" smtClean="0"/>
              <a:t>. стил загл. Образец</a:t>
            </a:r>
            <a:endParaRPr lang="bg-BG" noProof="0" dirty="0"/>
          </a:p>
        </p:txBody>
      </p:sp>
      <p:sp>
        <p:nvSpPr>
          <p:cNvPr id="3" name="Текстов контейнер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bg-BG" noProof="0" dirty="0" smtClean="0"/>
              <a:t>Щракнете, за да редактирате стиловете на текста в образеца</a:t>
            </a:r>
          </a:p>
          <a:p>
            <a:pPr lvl="1"/>
            <a:r>
              <a:rPr lang="bg-BG" noProof="0" dirty="0" smtClean="0"/>
              <a:t>Второ ниво</a:t>
            </a:r>
          </a:p>
          <a:p>
            <a:pPr lvl="2"/>
            <a:r>
              <a:rPr lang="bg-BG" noProof="0" dirty="0" smtClean="0"/>
              <a:t>Трето ниво</a:t>
            </a:r>
          </a:p>
          <a:p>
            <a:pPr lvl="3"/>
            <a:r>
              <a:rPr lang="bg-BG" noProof="0" dirty="0" smtClean="0"/>
              <a:t>Четвърто ниво</a:t>
            </a:r>
          </a:p>
          <a:p>
            <a:pPr lvl="4"/>
            <a:r>
              <a:rPr lang="bg-BG" noProof="0" dirty="0" smtClean="0"/>
              <a:t>Пето ниво</a:t>
            </a:r>
            <a:endParaRPr lang="bg-BG" noProof="0" dirty="0"/>
          </a:p>
        </p:txBody>
      </p:sp>
      <p:sp>
        <p:nvSpPr>
          <p:cNvPr id="4" name="Контейнер за дата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bg-BG" smtClean="0"/>
              <a:pPr/>
              <a:t>4.7.2017 г.</a:t>
            </a:fld>
            <a:endParaRPr lang="bg-BG" dirty="0"/>
          </a:p>
        </p:txBody>
      </p:sp>
      <p:sp>
        <p:nvSpPr>
          <p:cNvPr id="5" name="Контейнер за долния колонтитул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lang="bg-BG" dirty="0"/>
          </a:p>
        </p:txBody>
      </p:sp>
      <p:sp>
        <p:nvSpPr>
          <p:cNvPr id="6" name="Контейнер за номер на слайда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lang="bg-BG" smtClean="0"/>
              <a:pPr/>
              <a:t>‹#›</a:t>
            </a:fld>
            <a:endParaRPr lang="bg-BG" dirty="0"/>
          </a:p>
        </p:txBody>
      </p:sp>
    </p:spTree>
    <p:extLst>
      <p:ext uri="{BB962C8B-B14F-4D97-AF65-F5344CB8AC3E}">
        <p14:creationId xmlns:p14="http://schemas.microsoft.com/office/powerpoint/2010/main" xmlns=""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dir="d"/>
  </p:transition>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p:txBody>
          <a:bodyPr>
            <a:normAutofit fontScale="90000"/>
          </a:bodyPr>
          <a:lstStyle/>
          <a:p>
            <a:pPr algn="ctr"/>
            <a:r>
              <a:rPr lang="en-US" dirty="0" smtClean="0">
                <a:latin typeface="Arial" pitchFamily="34" charset="0"/>
                <a:cs typeface="Arial" pitchFamily="34" charset="0"/>
              </a:rPr>
              <a:t>Why the youths </a:t>
            </a:r>
            <a:r>
              <a:rPr lang="en-US" dirty="0" smtClean="0">
                <a:latin typeface="Arial" pitchFamily="34" charset="0"/>
                <a:cs typeface="Arial" pitchFamily="34" charset="0"/>
              </a:rPr>
              <a:t>choose </a:t>
            </a: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sz="8000" b="1" dirty="0" smtClean="0">
                <a:solidFill>
                  <a:srgbClr val="C00000"/>
                </a:solidFill>
                <a:latin typeface="Arial" pitchFamily="34" charset="0"/>
                <a:cs typeface="Arial" pitchFamily="34" charset="0"/>
              </a:rPr>
              <a:t>radicaliSation </a:t>
            </a:r>
            <a:br>
              <a:rPr lang="en-US" sz="8000" b="1" dirty="0" smtClean="0">
                <a:solidFill>
                  <a:srgbClr val="C00000"/>
                </a:solidFill>
                <a:latin typeface="Arial" pitchFamily="34" charset="0"/>
                <a:cs typeface="Arial" pitchFamily="34" charset="0"/>
              </a:rPr>
            </a:br>
            <a:r>
              <a:rPr lang="en-US" sz="8000" b="1" dirty="0" smtClean="0">
                <a:solidFill>
                  <a:srgbClr val="C00000"/>
                </a:solidFill>
                <a:latin typeface="Arial" pitchFamily="34" charset="0"/>
                <a:cs typeface="Arial" pitchFamily="34" charset="0"/>
              </a:rPr>
              <a:t>or migration</a:t>
            </a:r>
            <a:endParaRPr lang="bg-BG" sz="8000" b="1" dirty="0">
              <a:solidFill>
                <a:srgbClr val="C00000"/>
              </a:solidFill>
              <a:latin typeface="Arial" pitchFamily="34" charset="0"/>
              <a:cs typeface="Arial" pitchFamily="34" charset="0"/>
            </a:endParaRPr>
          </a:p>
        </p:txBody>
      </p:sp>
      <p:sp>
        <p:nvSpPr>
          <p:cNvPr id="3" name="Подзаглавие 2"/>
          <p:cNvSpPr>
            <a:spLocks noGrp="1"/>
          </p:cNvSpPr>
          <p:nvPr>
            <p:ph type="subTitle" idx="1"/>
          </p:nvPr>
        </p:nvSpPr>
        <p:spPr>
          <a:xfrm>
            <a:off x="1217614" y="5638800"/>
            <a:ext cx="10363198" cy="533400"/>
          </a:xfrm>
        </p:spPr>
        <p:txBody>
          <a:bodyPr>
            <a:normAutofit/>
          </a:bodyPr>
          <a:lstStyle/>
          <a:p>
            <a:r>
              <a:rPr lang="en-US" dirty="0" smtClean="0"/>
              <a:t>Socio-economic challenges ahead the young generation in the Euro-Med region. </a:t>
            </a:r>
          </a:p>
        </p:txBody>
      </p:sp>
    </p:spTree>
    <p:extLst>
      <p:ext uri="{BB962C8B-B14F-4D97-AF65-F5344CB8AC3E}">
        <p14:creationId xmlns:p14="http://schemas.microsoft.com/office/powerpoint/2010/main" xmlns="" val="4025013544"/>
      </p:ext>
    </p:extLst>
  </p:cSld>
  <p:clrMapOvr>
    <a:masterClrMapping/>
  </p:clrMapOvr>
  <p:transition spd="slow">
    <p:cover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zap.jpg"/>
          <p:cNvPicPr>
            <a:picLocks noGrp="1" noChangeAspect="1"/>
          </p:cNvPicPr>
          <p:nvPr>
            <p:ph idx="1"/>
          </p:nvPr>
        </p:nvPicPr>
        <p:blipFill>
          <a:blip r:embed="rId2" cstate="print"/>
          <a:stretch>
            <a:fillRect/>
          </a:stretch>
        </p:blipFill>
        <p:spPr>
          <a:xfrm>
            <a:off x="836612" y="425487"/>
            <a:ext cx="10668000" cy="5822913"/>
          </a:xfrm>
        </p:spPr>
      </p:pic>
    </p:spTree>
  </p:cSld>
  <p:clrMapOvr>
    <a:masterClrMapping/>
  </p:clrMapOvr>
  <p:transition spd="slow">
    <p:cover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zap (1).jpg"/>
          <p:cNvPicPr>
            <a:picLocks noGrp="1" noChangeAspect="1"/>
          </p:cNvPicPr>
          <p:nvPr>
            <p:ph idx="1"/>
          </p:nvPr>
        </p:nvPicPr>
        <p:blipFill>
          <a:blip r:embed="rId2" cstate="print"/>
          <a:stretch>
            <a:fillRect/>
          </a:stretch>
        </p:blipFill>
        <p:spPr>
          <a:xfrm>
            <a:off x="608012" y="533400"/>
            <a:ext cx="10906857" cy="5726712"/>
          </a:xfrm>
        </p:spPr>
      </p:pic>
    </p:spTree>
  </p:cSld>
  <p:clrMapOvr>
    <a:masterClrMapping/>
  </p:clrMapOvr>
  <p:transition spd="slow">
    <p:cover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3"/>
          <p:cNvSpPr>
            <a:spLocks noGrp="1"/>
          </p:cNvSpPr>
          <p:nvPr>
            <p:ph type="title"/>
          </p:nvPr>
        </p:nvSpPr>
        <p:spPr/>
        <p:txBody>
          <a:bodyPr>
            <a:normAutofit/>
          </a:bodyPr>
          <a:lstStyle/>
          <a:p>
            <a:pPr algn="r"/>
            <a:r>
              <a:rPr lang="en-US" b="1" dirty="0" smtClean="0">
                <a:solidFill>
                  <a:schemeClr val="tx1"/>
                </a:solidFill>
                <a:latin typeface="Arial" pitchFamily="34" charset="0"/>
                <a:cs typeface="Arial" pitchFamily="34" charset="0"/>
              </a:rPr>
              <a:t>Radicali</a:t>
            </a:r>
            <a:r>
              <a:rPr lang="en-US" b="1" dirty="0" smtClean="0">
                <a:solidFill>
                  <a:schemeClr val="tx1"/>
                </a:solidFill>
                <a:latin typeface="Arial" pitchFamily="34" charset="0"/>
                <a:cs typeface="Arial" pitchFamily="34" charset="0"/>
              </a:rPr>
              <a:t>s</a:t>
            </a:r>
            <a:r>
              <a:rPr lang="en-US" b="1" dirty="0" smtClean="0">
                <a:solidFill>
                  <a:schemeClr val="tx1"/>
                </a:solidFill>
                <a:latin typeface="Arial" pitchFamily="34" charset="0"/>
                <a:cs typeface="Arial" pitchFamily="34" charset="0"/>
              </a:rPr>
              <a:t>ation</a:t>
            </a:r>
            <a:r>
              <a:rPr lang="bg-BG" b="1" dirty="0" smtClean="0">
                <a:solidFill>
                  <a:srgbClr val="C00000"/>
                </a:solidFill>
                <a:latin typeface="Arial" pitchFamily="34" charset="0"/>
                <a:cs typeface="Arial" pitchFamily="34" charset="0"/>
              </a:rPr>
              <a:t/>
            </a:r>
            <a:br>
              <a:rPr lang="bg-BG" b="1" dirty="0" smtClean="0">
                <a:solidFill>
                  <a:srgbClr val="C00000"/>
                </a:solidFill>
                <a:latin typeface="Arial" pitchFamily="34" charset="0"/>
                <a:cs typeface="Arial" pitchFamily="34" charset="0"/>
              </a:rPr>
            </a:br>
            <a:endParaRPr lang="bg-BG" dirty="0"/>
          </a:p>
        </p:txBody>
      </p:sp>
      <p:sp>
        <p:nvSpPr>
          <p:cNvPr id="6" name="Content Placeholder 5"/>
          <p:cNvSpPr>
            <a:spLocks noGrp="1"/>
          </p:cNvSpPr>
          <p:nvPr>
            <p:ph idx="1"/>
          </p:nvPr>
        </p:nvSpPr>
        <p:spPr>
          <a:xfrm>
            <a:off x="1217614" y="1828800"/>
            <a:ext cx="10210798" cy="4343400"/>
          </a:xfrm>
        </p:spPr>
        <p:txBody>
          <a:bodyPr/>
          <a:lstStyle/>
          <a:p>
            <a:pPr fontAlgn="base"/>
            <a:r>
              <a:rPr lang="en-US" sz="4000" b="1" dirty="0" smtClean="0">
                <a:solidFill>
                  <a:srgbClr val="C00000"/>
                </a:solidFill>
                <a:latin typeface="Arial" pitchFamily="34" charset="0"/>
                <a:cs typeface="Arial" pitchFamily="34" charset="0"/>
              </a:rPr>
              <a:t>WHY</a:t>
            </a:r>
            <a:r>
              <a:rPr lang="en-US" dirty="0" smtClean="0">
                <a:latin typeface="Arial" pitchFamily="34" charset="0"/>
                <a:cs typeface="Arial" pitchFamily="34" charset="0"/>
              </a:rPr>
              <a:t> </a:t>
            </a:r>
            <a:r>
              <a:rPr lang="en-US" b="1" dirty="0" smtClean="0">
                <a:latin typeface="Arial" pitchFamily="34" charset="0"/>
                <a:cs typeface="Arial" pitchFamily="34" charset="0"/>
              </a:rPr>
              <a:t>it’s </a:t>
            </a:r>
            <a:r>
              <a:rPr lang="en-US" b="1" dirty="0" smtClean="0">
                <a:latin typeface="Arial" pitchFamily="34" charset="0"/>
                <a:cs typeface="Arial" pitchFamily="34" charset="0"/>
              </a:rPr>
              <a:t>important to deal with radicalised </a:t>
            </a:r>
            <a:r>
              <a:rPr lang="en-US" b="1" dirty="0" smtClean="0">
                <a:latin typeface="Arial" pitchFamily="34" charset="0"/>
                <a:cs typeface="Arial" pitchFamily="34" charset="0"/>
              </a:rPr>
              <a:t>and extremists</a:t>
            </a:r>
            <a:endParaRPr lang="bg-BG" b="1" dirty="0" smtClean="0">
              <a:latin typeface="Arial" pitchFamily="34" charset="0"/>
              <a:cs typeface="Arial" pitchFamily="34" charset="0"/>
            </a:endParaRPr>
          </a:p>
          <a:p>
            <a:pPr fontAlgn="base">
              <a:buNone/>
            </a:pPr>
            <a:endParaRPr lang="en-US" dirty="0" smtClean="0">
              <a:latin typeface="Arial" pitchFamily="34" charset="0"/>
              <a:cs typeface="Arial" pitchFamily="34" charset="0"/>
            </a:endParaRPr>
          </a:p>
          <a:p>
            <a:pPr fontAlgn="base"/>
            <a:r>
              <a:rPr lang="en-US" sz="4000" b="1" dirty="0" smtClean="0">
                <a:solidFill>
                  <a:srgbClr val="C00000"/>
                </a:solidFill>
                <a:latin typeface="Arial" pitchFamily="34" charset="0"/>
                <a:cs typeface="Arial" pitchFamily="34" charset="0"/>
              </a:rPr>
              <a:t>WHO</a:t>
            </a:r>
            <a:r>
              <a:rPr lang="en-US" dirty="0" smtClean="0">
                <a:latin typeface="Arial" pitchFamily="34" charset="0"/>
                <a:cs typeface="Arial" pitchFamily="34" charset="0"/>
              </a:rPr>
              <a:t> </a:t>
            </a:r>
            <a:r>
              <a:rPr lang="en-US" b="1" dirty="0" smtClean="0">
                <a:latin typeface="Arial" pitchFamily="34" charset="0"/>
                <a:cs typeface="Arial" pitchFamily="34" charset="0"/>
              </a:rPr>
              <a:t>is </a:t>
            </a:r>
            <a:r>
              <a:rPr lang="en-GB" b="1" dirty="0" smtClean="0">
                <a:latin typeface="Arial" pitchFamily="34" charset="0"/>
                <a:cs typeface="Arial" pitchFamily="34" charset="0"/>
              </a:rPr>
              <a:t>vulnerable to </a:t>
            </a:r>
            <a:r>
              <a:rPr lang="en-GB" b="1" dirty="0" smtClean="0">
                <a:latin typeface="Arial" pitchFamily="34" charset="0"/>
                <a:cs typeface="Arial" pitchFamily="34" charset="0"/>
              </a:rPr>
              <a:t>radicalisation</a:t>
            </a:r>
          </a:p>
          <a:p>
            <a:pPr fontAlgn="base"/>
            <a:endParaRPr lang="en-GB" b="1" dirty="0" smtClean="0">
              <a:latin typeface="Arial" pitchFamily="34" charset="0"/>
              <a:cs typeface="Arial" pitchFamily="34" charset="0"/>
            </a:endParaRPr>
          </a:p>
          <a:p>
            <a:pPr fontAlgn="base"/>
            <a:r>
              <a:rPr lang="en-US" sz="4000" b="1" dirty="0" smtClean="0">
                <a:solidFill>
                  <a:srgbClr val="C00000"/>
                </a:solidFill>
                <a:latin typeface="Arial" pitchFamily="34" charset="0"/>
                <a:cs typeface="Arial" pitchFamily="34" charset="0"/>
              </a:rPr>
              <a:t>HOW MANY </a:t>
            </a:r>
            <a:r>
              <a:rPr lang="en-US" b="1" dirty="0" smtClean="0">
                <a:latin typeface="Arial" pitchFamily="34" charset="0"/>
                <a:cs typeface="Arial" pitchFamily="34" charset="0"/>
              </a:rPr>
              <a:t>people are concerned</a:t>
            </a:r>
          </a:p>
          <a:p>
            <a:pPr fontAlgn="base"/>
            <a:endParaRPr lang="en-US" b="1" dirty="0" smtClean="0">
              <a:latin typeface="Arial" pitchFamily="34" charset="0"/>
              <a:cs typeface="Arial" pitchFamily="34" charset="0"/>
            </a:endParaRPr>
          </a:p>
          <a:p>
            <a:endParaRPr lang="bg-BG" dirty="0">
              <a:latin typeface="Arial" pitchFamily="34" charset="0"/>
              <a:cs typeface="Arial" pitchFamily="34" charset="0"/>
            </a:endParaRPr>
          </a:p>
        </p:txBody>
      </p:sp>
    </p:spTree>
    <p:extLst>
      <p:ext uri="{BB962C8B-B14F-4D97-AF65-F5344CB8AC3E}">
        <p14:creationId xmlns:p14="http://schemas.microsoft.com/office/powerpoint/2010/main" xmlns="" val="502801143"/>
      </p:ext>
    </p:extLst>
  </p:cSld>
  <p:clrMapOvr>
    <a:masterClrMapping/>
  </p:clrMapOvr>
  <p:transition spd="slow">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217614" y="1524000"/>
            <a:ext cx="9753600" cy="4267199"/>
          </a:xfrm>
        </p:spPr>
        <p:txBody>
          <a:bodyPr>
            <a:noAutofit/>
          </a:bodyPr>
          <a:lstStyle/>
          <a:p>
            <a:r>
              <a:rPr lang="en-US" sz="2400" b="1" cap="none" dirty="0" smtClean="0">
                <a:latin typeface="Arial" pitchFamily="34" charset="0"/>
                <a:cs typeface="Arial" pitchFamily="34" charset="0"/>
              </a:rPr>
              <a:t>1. </a:t>
            </a:r>
            <a:r>
              <a:rPr lang="en-US" sz="2400" cap="none" dirty="0" smtClean="0">
                <a:latin typeface="Arial" pitchFamily="34" charset="0"/>
                <a:cs typeface="Arial" pitchFamily="34" charset="0"/>
              </a:rPr>
              <a:t>T</a:t>
            </a:r>
            <a:r>
              <a:rPr lang="en-US" sz="2400" cap="none" dirty="0" smtClean="0">
                <a:latin typeface="Arial" pitchFamily="34" charset="0"/>
                <a:cs typeface="Arial" pitchFamily="34" charset="0"/>
              </a:rPr>
              <a:t>hey </a:t>
            </a:r>
            <a:r>
              <a:rPr lang="en-US" sz="2400" b="1" cap="none" dirty="0" smtClean="0">
                <a:solidFill>
                  <a:srgbClr val="C00000"/>
                </a:solidFill>
                <a:latin typeface="Arial" pitchFamily="34" charset="0"/>
                <a:cs typeface="Arial" pitchFamily="34" charset="0"/>
              </a:rPr>
              <a:t>kill and destroy</a:t>
            </a:r>
            <a:r>
              <a:rPr lang="en-US" sz="2400" b="1" cap="none" dirty="0" smtClean="0">
                <a:latin typeface="Arial" pitchFamily="34" charset="0"/>
                <a:cs typeface="Arial" pitchFamily="34" charset="0"/>
              </a:rPr>
              <a:t> </a:t>
            </a:r>
            <a:r>
              <a:rPr lang="en-US" sz="2000" cap="none" dirty="0" smtClean="0">
                <a:latin typeface="Arial" pitchFamily="34" charset="0"/>
                <a:cs typeface="Arial" pitchFamily="34" charset="0"/>
              </a:rPr>
              <a:t>(</a:t>
            </a:r>
            <a:r>
              <a:rPr lang="en-US" sz="2000" i="1" cap="none" dirty="0" smtClean="0">
                <a:latin typeface="Arial" pitchFamily="34" charset="0"/>
                <a:cs typeface="Arial" pitchFamily="34" charset="0"/>
              </a:rPr>
              <a:t>easy part</a:t>
            </a:r>
            <a:r>
              <a:rPr lang="en-US" sz="2000" cap="none" dirty="0" smtClean="0">
                <a:latin typeface="Arial" pitchFamily="34" charset="0"/>
                <a:cs typeface="Arial" pitchFamily="34" charset="0"/>
              </a:rPr>
              <a:t>)</a:t>
            </a: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b="1" cap="none" dirty="0" smtClean="0">
                <a:latin typeface="Arial" pitchFamily="34" charset="0"/>
                <a:cs typeface="Arial" pitchFamily="34" charset="0"/>
              </a:rPr>
              <a:t>2. </a:t>
            </a:r>
            <a:r>
              <a:rPr lang="en-US" sz="2400" b="1" cap="none" dirty="0" smtClean="0">
                <a:solidFill>
                  <a:srgbClr val="C00000"/>
                </a:solidFill>
                <a:latin typeface="Arial" pitchFamily="34" charset="0"/>
                <a:cs typeface="Arial" pitchFamily="34" charset="0"/>
              </a:rPr>
              <a:t>Create </a:t>
            </a:r>
            <a:r>
              <a:rPr lang="en-US" sz="2400" b="1" cap="none" dirty="0" smtClean="0">
                <a:solidFill>
                  <a:srgbClr val="C00000"/>
                </a:solidFill>
                <a:latin typeface="Arial" pitchFamily="34" charset="0"/>
                <a:cs typeface="Arial" pitchFamily="34" charset="0"/>
              </a:rPr>
              <a:t>territories </a:t>
            </a:r>
            <a:r>
              <a:rPr lang="en-US" sz="2400" cap="none" dirty="0" smtClean="0">
                <a:latin typeface="Arial" pitchFamily="34" charset="0"/>
                <a:cs typeface="Arial" pitchFamily="34" charset="0"/>
              </a:rPr>
              <a:t>of intolerance, violence, </a:t>
            </a:r>
            <a:r>
              <a:rPr lang="en-US" sz="2400" cap="none" dirty="0" smtClean="0">
                <a:latin typeface="Arial" pitchFamily="34" charset="0"/>
                <a:cs typeface="Arial" pitchFamily="34" charset="0"/>
              </a:rPr>
              <a:t>lack</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of </a:t>
            </a:r>
            <a:r>
              <a:rPr lang="en-US" sz="2400" cap="none" dirty="0" err="1" smtClean="0">
                <a:latin typeface="Arial" pitchFamily="34" charset="0"/>
                <a:cs typeface="Arial" pitchFamily="34" charset="0"/>
              </a:rPr>
              <a:t>law&amp;order</a:t>
            </a:r>
            <a:r>
              <a:rPr lang="en-US" sz="2400" cap="none" dirty="0" smtClean="0">
                <a:latin typeface="Arial" pitchFamily="34" charset="0"/>
                <a:cs typeface="Arial" pitchFamily="34" charset="0"/>
              </a:rPr>
              <a:t>, reject basic values </a:t>
            </a:r>
            <a:r>
              <a:rPr lang="en-US" sz="2000" cap="none" dirty="0" smtClean="0">
                <a:latin typeface="Arial" pitchFamily="34" charset="0"/>
                <a:cs typeface="Arial" pitchFamily="34" charset="0"/>
              </a:rPr>
              <a:t>(</a:t>
            </a:r>
            <a:r>
              <a:rPr lang="en-US" sz="2000" i="1" cap="none" dirty="0" smtClean="0">
                <a:latin typeface="Arial" pitchFamily="34" charset="0"/>
                <a:cs typeface="Arial" pitchFamily="34" charset="0"/>
              </a:rPr>
              <a:t>problem</a:t>
            </a:r>
            <a:r>
              <a:rPr lang="en-US" sz="2000" cap="none" dirty="0" smtClean="0">
                <a:latin typeface="Arial" pitchFamily="34" charset="0"/>
                <a:cs typeface="Arial" pitchFamily="34" charset="0"/>
              </a:rPr>
              <a:t>)</a:t>
            </a: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b="1" cap="none" dirty="0" smtClean="0">
                <a:latin typeface="Arial" pitchFamily="34" charset="0"/>
                <a:cs typeface="Arial" pitchFamily="34" charset="0"/>
              </a:rPr>
              <a:t>3.</a:t>
            </a:r>
            <a:r>
              <a:rPr lang="en-US" sz="2400" cap="none" dirty="0" smtClean="0">
                <a:latin typeface="Arial" pitchFamily="34" charset="0"/>
                <a:cs typeface="Arial" pitchFamily="34" charset="0"/>
              </a:rPr>
              <a:t> </a:t>
            </a:r>
            <a:r>
              <a:rPr lang="en-US" sz="2400" b="1" cap="none" dirty="0" err="1" smtClean="0">
                <a:solidFill>
                  <a:srgbClr val="C00000"/>
                </a:solidFill>
                <a:latin typeface="Arial" pitchFamily="34" charset="0"/>
                <a:cs typeface="Arial" pitchFamily="34" charset="0"/>
              </a:rPr>
              <a:t>Stigmatise</a:t>
            </a:r>
            <a:r>
              <a:rPr lang="en-US" sz="2400" b="1" cap="none" dirty="0" smtClean="0">
                <a:solidFill>
                  <a:srgbClr val="C00000"/>
                </a:solidFill>
                <a:latin typeface="Arial" pitchFamily="34" charset="0"/>
                <a:cs typeface="Arial" pitchFamily="34" charset="0"/>
              </a:rPr>
              <a:t> </a:t>
            </a:r>
            <a:r>
              <a:rPr lang="en-US" sz="2400" b="1" cap="none" dirty="0" smtClean="0">
                <a:solidFill>
                  <a:srgbClr val="C00000"/>
                </a:solidFill>
                <a:latin typeface="Arial" pitchFamily="34" charset="0"/>
                <a:cs typeface="Arial" pitchFamily="34" charset="0"/>
              </a:rPr>
              <a:t>ISLAM and MUSLIMS </a:t>
            </a:r>
            <a:r>
              <a:rPr lang="en-US" sz="2400" cap="none" dirty="0" smtClean="0">
                <a:latin typeface="Arial" pitchFamily="34" charset="0"/>
                <a:cs typeface="Arial" pitchFamily="34" charset="0"/>
              </a:rPr>
              <a:t>in general - as religion and community (</a:t>
            </a:r>
            <a:r>
              <a:rPr lang="en-US" sz="2000" i="1" cap="none" dirty="0" smtClean="0">
                <a:latin typeface="Arial" pitchFamily="34" charset="0"/>
                <a:cs typeface="Arial" pitchFamily="34" charset="0"/>
              </a:rPr>
              <a:t>danger</a:t>
            </a:r>
            <a:r>
              <a:rPr lang="en-US" sz="2400" cap="none" dirty="0" smtClean="0">
                <a:latin typeface="Arial" pitchFamily="34" charset="0"/>
                <a:cs typeface="Arial" pitchFamily="34" charset="0"/>
              </a:rPr>
              <a:t>)</a:t>
            </a:r>
            <a:br>
              <a:rPr lang="en-US" sz="2400" cap="none" dirty="0" smtClean="0">
                <a:latin typeface="Arial" pitchFamily="34" charset="0"/>
                <a:cs typeface="Arial" pitchFamily="34" charset="0"/>
              </a:rPr>
            </a:br>
            <a:endParaRPr lang="bg-BG" sz="2400" cap="none" dirty="0">
              <a:latin typeface="Arial" pitchFamily="34" charset="0"/>
              <a:cs typeface="Arial" pitchFamily="34" charset="0"/>
            </a:endParaRPr>
          </a:p>
        </p:txBody>
      </p:sp>
      <p:sp>
        <p:nvSpPr>
          <p:cNvPr id="3" name="Текстов контейнер 2"/>
          <p:cNvSpPr>
            <a:spLocks noGrp="1"/>
          </p:cNvSpPr>
          <p:nvPr>
            <p:ph type="body" idx="1"/>
          </p:nvPr>
        </p:nvSpPr>
        <p:spPr>
          <a:xfrm>
            <a:off x="1213150" y="685801"/>
            <a:ext cx="9681862" cy="1142999"/>
          </a:xfrm>
        </p:spPr>
        <p:txBody>
          <a:bodyPr>
            <a:normAutofit/>
          </a:bodyPr>
          <a:lstStyle/>
          <a:p>
            <a:pPr algn="r"/>
            <a:r>
              <a:rPr lang="en-US" sz="4000" b="1" dirty="0" smtClean="0">
                <a:solidFill>
                  <a:srgbClr val="C00000"/>
                </a:solidFill>
                <a:latin typeface="Arial" pitchFamily="34" charset="0"/>
                <a:cs typeface="Arial" pitchFamily="34" charset="0"/>
              </a:rPr>
              <a:t>WHY</a:t>
            </a:r>
            <a:endParaRPr lang="bg-BG" sz="4000" b="1" dirty="0">
              <a:solidFill>
                <a:srgbClr val="C00000"/>
              </a:solidFill>
            </a:endParaRPr>
          </a:p>
        </p:txBody>
      </p:sp>
    </p:spTree>
    <p:extLst>
      <p:ext uri="{BB962C8B-B14F-4D97-AF65-F5344CB8AC3E}">
        <p14:creationId xmlns:p14="http://schemas.microsoft.com/office/powerpoint/2010/main" xmlns="" val="3536972289"/>
      </p:ext>
    </p:extLst>
  </p:cSld>
  <p:clrMapOvr>
    <a:masterClrMapping/>
  </p:clrMapOvr>
  <p:transition spd="slow">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217614" y="1981200"/>
            <a:ext cx="9753600" cy="3809999"/>
          </a:xfrm>
        </p:spPr>
        <p:txBody>
          <a:bodyPr>
            <a:noAutofit/>
          </a:bodyPr>
          <a:lstStyle/>
          <a:p>
            <a:pPr fontAlgn="base"/>
            <a:r>
              <a:rPr lang="en-US" sz="2400" cap="none" dirty="0" smtClean="0">
                <a:latin typeface="Arial" pitchFamily="34" charset="0"/>
                <a:cs typeface="Arial" pitchFamily="34" charset="0"/>
              </a:rPr>
              <a:t>- </a:t>
            </a:r>
            <a:r>
              <a:rPr lang="en-US" sz="2400" b="1" cap="none" dirty="0" smtClean="0">
                <a:solidFill>
                  <a:srgbClr val="C00000"/>
                </a:solidFill>
                <a:latin typeface="Arial" pitchFamily="34" charset="0"/>
                <a:cs typeface="Arial" pitchFamily="34" charset="0"/>
              </a:rPr>
              <a:t>Young </a:t>
            </a:r>
            <a:r>
              <a:rPr lang="en-US" sz="2400" b="1" cap="none" dirty="0" smtClean="0">
                <a:solidFill>
                  <a:srgbClr val="C00000"/>
                </a:solidFill>
                <a:latin typeface="Arial" pitchFamily="34" charset="0"/>
                <a:cs typeface="Arial" pitchFamily="34" charset="0"/>
              </a:rPr>
              <a:t>people </a:t>
            </a:r>
            <a:r>
              <a:rPr lang="en-US" sz="2400" cap="none" dirty="0" smtClean="0">
                <a:latin typeface="Arial" pitchFamily="34" charset="0"/>
                <a:cs typeface="Arial" pitchFamily="34" charset="0"/>
              </a:rPr>
              <a:t>and people from </a:t>
            </a:r>
            <a:r>
              <a:rPr lang="en-US" sz="2400" cap="none" dirty="0" smtClean="0">
                <a:solidFill>
                  <a:srgbClr val="C00000"/>
                </a:solidFill>
                <a:latin typeface="Arial" pitchFamily="34" charset="0"/>
                <a:cs typeface="Arial" pitchFamily="34" charset="0"/>
              </a:rPr>
              <a:t>lower income </a:t>
            </a:r>
            <a:r>
              <a:rPr lang="en-US" sz="2400" cap="none" dirty="0" smtClean="0">
                <a:latin typeface="Arial" pitchFamily="34" charset="0"/>
                <a:cs typeface="Arial" pitchFamily="34" charset="0"/>
              </a:rPr>
              <a:t>and </a:t>
            </a:r>
            <a:r>
              <a:rPr lang="en-US" sz="2400" cap="none" dirty="0" smtClean="0">
                <a:solidFill>
                  <a:srgbClr val="C00000"/>
                </a:solidFill>
                <a:latin typeface="Arial" pitchFamily="34" charset="0"/>
                <a:cs typeface="Arial" pitchFamily="34" charset="0"/>
              </a:rPr>
              <a:t>minority groups</a:t>
            </a: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Distrust institutions and see </a:t>
            </a:r>
            <a:r>
              <a:rPr lang="en-US" sz="2400" cap="none" dirty="0" smtClean="0">
                <a:latin typeface="Arial" pitchFamily="34" charset="0"/>
                <a:cs typeface="Arial" pitchFamily="34" charset="0"/>
              </a:rPr>
              <a:t>a </a:t>
            </a:r>
            <a:r>
              <a:rPr lang="en-US" sz="2400" b="1" cap="none" dirty="0" smtClean="0">
                <a:solidFill>
                  <a:srgbClr val="C00000"/>
                </a:solidFill>
                <a:latin typeface="Arial" pitchFamily="34" charset="0"/>
                <a:cs typeface="Arial" pitchFamily="34" charset="0"/>
              </a:rPr>
              <a:t>identity conflict</a:t>
            </a:r>
            <a:r>
              <a:rPr lang="en-US" sz="2400" cap="none" dirty="0" smtClean="0">
                <a:latin typeface="Arial" pitchFamily="34" charset="0"/>
                <a:cs typeface="Arial" pitchFamily="34" charset="0"/>
              </a:rPr>
              <a:t> (between </a:t>
            </a:r>
            <a:r>
              <a:rPr lang="en-US" sz="2400" cap="none" dirty="0" smtClean="0">
                <a:latin typeface="Arial" pitchFamily="34" charset="0"/>
                <a:cs typeface="Arial" pitchFamily="34" charset="0"/>
              </a:rPr>
              <a:t>being </a:t>
            </a:r>
            <a:r>
              <a:rPr lang="en-US" sz="2400" cap="none" dirty="0" smtClean="0">
                <a:latin typeface="Arial" pitchFamily="34" charset="0"/>
                <a:cs typeface="Arial" pitchFamily="34" charset="0"/>
              </a:rPr>
              <a:t>British</a:t>
            </a:r>
            <a:r>
              <a:rPr lang="en-US" sz="2400" cap="none" dirty="0" smtClean="0">
                <a:latin typeface="Arial" pitchFamily="34" charset="0"/>
                <a:cs typeface="Arial" pitchFamily="34" charset="0"/>
              </a:rPr>
              <a:t>, German, French, Bulgarian</a:t>
            </a:r>
            <a:r>
              <a:rPr lang="en-US" sz="2400" cap="none" dirty="0" smtClean="0">
                <a:latin typeface="Arial" pitchFamily="34" charset="0"/>
                <a:cs typeface="Arial" pitchFamily="34" charset="0"/>
              </a:rPr>
              <a:t>… </a:t>
            </a:r>
            <a:r>
              <a:rPr lang="en-US" sz="2400" cap="none" dirty="0" smtClean="0">
                <a:latin typeface="Arial" pitchFamily="34" charset="0"/>
                <a:cs typeface="Arial" pitchFamily="34" charset="0"/>
              </a:rPr>
              <a:t>and their own cultural </a:t>
            </a:r>
            <a:r>
              <a:rPr lang="en-US" sz="2400" cap="none" dirty="0" smtClean="0">
                <a:latin typeface="Arial" pitchFamily="34" charset="0"/>
                <a:cs typeface="Arial" pitchFamily="34" charset="0"/>
              </a:rPr>
              <a:t>identity) </a:t>
            </a: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Perceive </a:t>
            </a:r>
            <a:r>
              <a:rPr lang="en-US" sz="2400" b="1" cap="none" dirty="0" smtClean="0">
                <a:solidFill>
                  <a:srgbClr val="C00000"/>
                </a:solidFill>
                <a:latin typeface="Arial" pitchFamily="34" charset="0"/>
                <a:cs typeface="Arial" pitchFamily="34" charset="0"/>
              </a:rPr>
              <a:t>discrimination</a:t>
            </a:r>
            <a:r>
              <a:rPr lang="en-US" sz="2400" cap="none" dirty="0" smtClean="0">
                <a:latin typeface="Arial" pitchFamily="34" charset="0"/>
                <a:cs typeface="Arial" pitchFamily="34" charset="0"/>
              </a:rPr>
              <a:t>, experience racial or religious </a:t>
            </a:r>
            <a:r>
              <a:rPr lang="en-US" sz="2400" b="1" cap="none" dirty="0" smtClean="0">
                <a:solidFill>
                  <a:srgbClr val="C00000"/>
                </a:solidFill>
                <a:latin typeface="Arial" pitchFamily="34" charset="0"/>
                <a:cs typeface="Arial" pitchFamily="34" charset="0"/>
              </a:rPr>
              <a:t>harassment</a:t>
            </a:r>
            <a:r>
              <a:rPr lang="en-US" sz="2400" cap="none" dirty="0" smtClean="0">
                <a:latin typeface="Arial" pitchFamily="34" charset="0"/>
                <a:cs typeface="Arial" pitchFamily="34" charset="0"/>
              </a:rPr>
              <a:t>, and have a negative view of policing</a:t>
            </a:r>
            <a:br>
              <a:rPr lang="en-US" sz="2400" cap="none" dirty="0" smtClean="0">
                <a:latin typeface="Arial" pitchFamily="34" charset="0"/>
                <a:cs typeface="Arial" pitchFamily="34" charset="0"/>
              </a:rPr>
            </a:br>
            <a:endParaRPr lang="en-US" sz="2400" cap="none" dirty="0">
              <a:latin typeface="Arial" pitchFamily="34" charset="0"/>
              <a:cs typeface="Arial" pitchFamily="34" charset="0"/>
            </a:endParaRPr>
          </a:p>
        </p:txBody>
      </p:sp>
      <p:sp>
        <p:nvSpPr>
          <p:cNvPr id="3" name="Текстов контейнер 2"/>
          <p:cNvSpPr>
            <a:spLocks noGrp="1"/>
          </p:cNvSpPr>
          <p:nvPr>
            <p:ph type="body" idx="1"/>
          </p:nvPr>
        </p:nvSpPr>
        <p:spPr>
          <a:xfrm>
            <a:off x="1213150" y="685801"/>
            <a:ext cx="9453262" cy="1371599"/>
          </a:xfrm>
        </p:spPr>
        <p:txBody>
          <a:bodyPr>
            <a:normAutofit fontScale="85000" lnSpcReduction="10000"/>
          </a:bodyPr>
          <a:lstStyle/>
          <a:p>
            <a:pPr algn="r"/>
            <a:r>
              <a:rPr lang="en-GB" sz="4700" b="1" dirty="0" smtClean="0">
                <a:solidFill>
                  <a:srgbClr val="C00000"/>
                </a:solidFill>
                <a:latin typeface="Arial" pitchFamily="34" charset="0"/>
                <a:cs typeface="Arial" pitchFamily="34" charset="0"/>
              </a:rPr>
              <a:t>WHO</a:t>
            </a:r>
          </a:p>
          <a:p>
            <a:endParaRPr lang="en-US" sz="3600" b="1" dirty="0" smtClean="0">
              <a:latin typeface="Arial" pitchFamily="34" charset="0"/>
              <a:cs typeface="Arial" pitchFamily="34" charset="0"/>
            </a:endParaRPr>
          </a:p>
          <a:p>
            <a:r>
              <a:rPr lang="en-US" sz="3600" b="1" dirty="0" smtClean="0">
                <a:latin typeface="Arial" pitchFamily="34" charset="0"/>
                <a:cs typeface="Arial" pitchFamily="34" charset="0"/>
              </a:rPr>
              <a:t>Groups particularly </a:t>
            </a:r>
            <a:r>
              <a:rPr lang="en-US" sz="3600" b="1" dirty="0" smtClean="0">
                <a:latin typeface="Arial" pitchFamily="34" charset="0"/>
                <a:cs typeface="Arial" pitchFamily="34" charset="0"/>
              </a:rPr>
              <a:t>vulnerable to radicalisation:</a:t>
            </a:r>
          </a:p>
          <a:p>
            <a:endParaRPr lang="bg-BG" sz="4000"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xmlns="" val="3536972289"/>
      </p:ext>
    </p:extLst>
  </p:cSld>
  <p:clrMapOvr>
    <a:masterClrMapping/>
  </p:clrMapOvr>
  <p:transition spd="slow">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217614" y="1981200"/>
            <a:ext cx="9753600" cy="3809999"/>
          </a:xfrm>
        </p:spPr>
        <p:txBody>
          <a:bodyPr>
            <a:noAutofit/>
          </a:bodyPr>
          <a:lstStyle/>
          <a:p>
            <a:pPr algn="r" fontAlgn="base"/>
            <a:r>
              <a:rPr lang="en-US" sz="2400" cap="none" dirty="0" smtClean="0">
                <a:latin typeface="Arial" pitchFamily="34" charset="0"/>
                <a:cs typeface="Arial" pitchFamily="34" charset="0"/>
              </a:rPr>
              <a:t>"The radicals are estimated to be between </a:t>
            </a:r>
            <a:r>
              <a:rPr lang="en-US" sz="2400" cap="none" dirty="0" smtClean="0">
                <a:latin typeface="Arial" pitchFamily="34" charset="0"/>
                <a:cs typeface="Arial" pitchFamily="34" charset="0"/>
              </a:rPr>
              <a:t>1</a:t>
            </a:r>
            <a:r>
              <a:rPr lang="en-US" sz="2400" b="1" cap="none" dirty="0" smtClean="0">
                <a:latin typeface="Arial" pitchFamily="34" charset="0"/>
                <a:cs typeface="Arial" pitchFamily="34" charset="0"/>
              </a:rPr>
              <a:t>5% </a:t>
            </a:r>
            <a:r>
              <a:rPr lang="en-US" sz="2400" b="1" cap="none" dirty="0" smtClean="0">
                <a:latin typeface="Arial" pitchFamily="34" charset="0"/>
                <a:cs typeface="Arial" pitchFamily="34" charset="0"/>
              </a:rPr>
              <a:t>to </a:t>
            </a:r>
            <a:r>
              <a:rPr lang="en-US" sz="2400" b="1" cap="none" dirty="0" smtClean="0">
                <a:latin typeface="Arial" pitchFamily="34" charset="0"/>
                <a:cs typeface="Arial" pitchFamily="34" charset="0"/>
              </a:rPr>
              <a:t>25%</a:t>
            </a:r>
            <a:r>
              <a:rPr lang="en-US" sz="2400" cap="none" dirty="0" smtClean="0">
                <a:latin typeface="Arial" pitchFamily="34" charset="0"/>
                <a:cs typeface="Arial" pitchFamily="34" charset="0"/>
              </a:rPr>
              <a:t>,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according </a:t>
            </a:r>
            <a:r>
              <a:rPr lang="en-US" sz="2400" cap="none" dirty="0" smtClean="0">
                <a:latin typeface="Arial" pitchFamily="34" charset="0"/>
                <a:cs typeface="Arial" pitchFamily="34" charset="0"/>
              </a:rPr>
              <a:t>to all intelligence services around the </a:t>
            </a:r>
            <a:r>
              <a:rPr lang="en-US" sz="2400" cap="none" dirty="0" smtClean="0">
                <a:latin typeface="Arial" pitchFamily="34" charset="0"/>
                <a:cs typeface="Arial" pitchFamily="34" charset="0"/>
              </a:rPr>
              <a:t>world.</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You're </a:t>
            </a:r>
            <a:r>
              <a:rPr lang="en-US" sz="2400" cap="none" dirty="0" smtClean="0">
                <a:latin typeface="Arial" pitchFamily="34" charset="0"/>
                <a:cs typeface="Arial" pitchFamily="34" charset="0"/>
              </a:rPr>
              <a:t>looking at </a:t>
            </a:r>
            <a:r>
              <a:rPr lang="en-US" sz="2400" b="1" cap="none" dirty="0" smtClean="0">
                <a:latin typeface="Arial" pitchFamily="34" charset="0"/>
                <a:cs typeface="Arial" pitchFamily="34" charset="0"/>
              </a:rPr>
              <a:t>180 million to 300 million</a:t>
            </a:r>
            <a:r>
              <a:rPr lang="en-US" sz="2400" cap="none" dirty="0" smtClean="0">
                <a:latin typeface="Arial" pitchFamily="34" charset="0"/>
                <a:cs typeface="Arial" pitchFamily="34" charset="0"/>
              </a:rPr>
              <a:t> people </a:t>
            </a: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dedicated </a:t>
            </a:r>
            <a:r>
              <a:rPr lang="en-US" sz="2400" cap="none" dirty="0" smtClean="0">
                <a:latin typeface="Arial" pitchFamily="34" charset="0"/>
                <a:cs typeface="Arial" pitchFamily="34" charset="0"/>
              </a:rPr>
              <a:t>to the destruction of Western civilization</a:t>
            </a:r>
            <a:r>
              <a:rPr lang="en-US" sz="2400" cap="none" dirty="0" smtClean="0">
                <a:latin typeface="Arial" pitchFamily="34" charset="0"/>
                <a:cs typeface="Arial" pitchFamily="34" charset="0"/>
              </a:rPr>
              <a:t>.“</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GB" sz="2400" b="1" dirty="0" smtClean="0">
                <a:latin typeface="Arial" pitchFamily="34" charset="0"/>
                <a:cs typeface="Arial" pitchFamily="34" charset="0"/>
              </a:rPr>
              <a:t>Brigitte Gabriel</a:t>
            </a: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ACT! for America's president and founder</a:t>
            </a:r>
            <a:br>
              <a:rPr lang="en-US" sz="2400" cap="none" dirty="0" smtClean="0">
                <a:latin typeface="Arial" pitchFamily="34" charset="0"/>
                <a:cs typeface="Arial" pitchFamily="34" charset="0"/>
              </a:rPr>
            </a:br>
            <a:r>
              <a:rPr lang="en-US" sz="2400" cap="none" dirty="0" smtClean="0">
                <a:latin typeface="Arial" pitchFamily="34" charset="0"/>
                <a:cs typeface="Arial" pitchFamily="34" charset="0"/>
              </a:rPr>
              <a:t/>
            </a:r>
            <a:br>
              <a:rPr lang="en-US" sz="2400" cap="none" dirty="0" smtClean="0">
                <a:latin typeface="Arial" pitchFamily="34" charset="0"/>
                <a:cs typeface="Arial" pitchFamily="34" charset="0"/>
              </a:rPr>
            </a:br>
            <a:endParaRPr lang="bg-BG" sz="2400" cap="none" dirty="0">
              <a:latin typeface="Arial" pitchFamily="34" charset="0"/>
              <a:cs typeface="Arial" pitchFamily="34" charset="0"/>
            </a:endParaRPr>
          </a:p>
        </p:txBody>
      </p:sp>
      <p:sp>
        <p:nvSpPr>
          <p:cNvPr id="3" name="Текстов контейнер 2"/>
          <p:cNvSpPr>
            <a:spLocks noGrp="1"/>
          </p:cNvSpPr>
          <p:nvPr>
            <p:ph type="body" idx="1"/>
          </p:nvPr>
        </p:nvSpPr>
        <p:spPr>
          <a:xfrm>
            <a:off x="1213150" y="685801"/>
            <a:ext cx="9453262" cy="1371599"/>
          </a:xfrm>
        </p:spPr>
        <p:txBody>
          <a:bodyPr>
            <a:normAutofit/>
          </a:bodyPr>
          <a:lstStyle/>
          <a:p>
            <a:pPr algn="r"/>
            <a:r>
              <a:rPr lang="en-GB" sz="4000" b="1" dirty="0" smtClean="0">
                <a:solidFill>
                  <a:srgbClr val="C00000"/>
                </a:solidFill>
              </a:rPr>
              <a:t>HOW </a:t>
            </a:r>
            <a:r>
              <a:rPr lang="en-GB" sz="4000" b="1" dirty="0" smtClean="0">
                <a:solidFill>
                  <a:srgbClr val="C00000"/>
                </a:solidFill>
              </a:rPr>
              <a:t>MANY</a:t>
            </a:r>
            <a:endParaRPr lang="en-GB" sz="4000" b="1" dirty="0" smtClean="0">
              <a:solidFill>
                <a:srgbClr val="C00000"/>
              </a:solidFill>
              <a:latin typeface="Arial" pitchFamily="34" charset="0"/>
              <a:cs typeface="Arial" pitchFamily="34" charset="0"/>
            </a:endParaRPr>
          </a:p>
          <a:p>
            <a:pPr algn="r"/>
            <a:endParaRPr lang="en-US" sz="4000" b="1" dirty="0" smtClean="0">
              <a:solidFill>
                <a:srgbClr val="C00000"/>
              </a:solidFill>
              <a:latin typeface="Arial" pitchFamily="34" charset="0"/>
              <a:cs typeface="Arial" pitchFamily="34" charset="0"/>
            </a:endParaRPr>
          </a:p>
        </p:txBody>
      </p:sp>
      <p:pic>
        <p:nvPicPr>
          <p:cNvPr id="4" name="Picture 3" descr="they_must_be_stopped.jpg"/>
          <p:cNvPicPr>
            <a:picLocks noChangeAspect="1"/>
          </p:cNvPicPr>
          <p:nvPr/>
        </p:nvPicPr>
        <p:blipFill>
          <a:blip r:embed="rId2" cstate="print"/>
          <a:stretch>
            <a:fillRect/>
          </a:stretch>
        </p:blipFill>
        <p:spPr>
          <a:xfrm rot="20401884">
            <a:off x="1547075" y="2942473"/>
            <a:ext cx="2177579" cy="3205345"/>
          </a:xfrm>
          <a:prstGeom prst="rect">
            <a:avLst/>
          </a:prstGeom>
        </p:spPr>
      </p:pic>
      <p:pic>
        <p:nvPicPr>
          <p:cNvPr id="5" name="Picture 4" descr="78039385bda7b0b250236006dcd3c14f.jpg"/>
          <p:cNvPicPr>
            <a:picLocks noChangeAspect="1"/>
          </p:cNvPicPr>
          <p:nvPr/>
        </p:nvPicPr>
        <p:blipFill>
          <a:blip r:embed="rId3" cstate="print"/>
          <a:stretch>
            <a:fillRect/>
          </a:stretch>
        </p:blipFill>
        <p:spPr>
          <a:xfrm rot="1266999">
            <a:off x="500923" y="485253"/>
            <a:ext cx="2013052" cy="3156056"/>
          </a:xfrm>
          <a:prstGeom prst="rect">
            <a:avLst/>
          </a:prstGeom>
        </p:spPr>
      </p:pic>
    </p:spTree>
    <p:extLst>
      <p:ext uri="{BB962C8B-B14F-4D97-AF65-F5344CB8AC3E}">
        <p14:creationId xmlns:p14="http://schemas.microsoft.com/office/powerpoint/2010/main" xmlns="" val="3536972289"/>
      </p:ext>
    </p:extLst>
  </p:cSld>
  <p:clrMapOvr>
    <a:masterClrMapping/>
  </p:clrMapOvr>
  <p:transition spd="slow">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1"/>
          <p:cNvSpPr txBox="1">
            <a:spLocks/>
          </p:cNvSpPr>
          <p:nvPr/>
        </p:nvSpPr>
        <p:spPr>
          <a:xfrm>
            <a:off x="1217614" y="1981200"/>
            <a:ext cx="9753600" cy="3809999"/>
          </a:xfrm>
          <a:prstGeom prst="rect">
            <a:avLst/>
          </a:prstGeom>
        </p:spPr>
        <p:txBody>
          <a:bodyPr vert="horz" lIns="91440" tIns="45720" rIns="91440" bIns="45720" rtlCol="0" anchor="b">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r>
              <a:rPr kumimoji="0" lang="en-US" sz="2400" b="1" i="0" u="none" strike="noStrike" kern="1200" cap="none" spc="0" normalizeH="0" baseline="0" noProof="0" smtClean="0">
                <a:ln>
                  <a:noFill/>
                </a:ln>
                <a:solidFill>
                  <a:srgbClr val="C00000"/>
                </a:solidFill>
                <a:effectLst/>
                <a:uLnTx/>
                <a:uFillTx/>
                <a:latin typeface="Arial" pitchFamily="34" charset="0"/>
                <a:ea typeface="+mj-ea"/>
                <a:cs typeface="Arial" pitchFamily="34" charset="0"/>
              </a:rPr>
              <a:t>1% </a:t>
            </a: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in Western Europe</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r>
              <a:rPr kumimoji="0" lang="en-US" sz="2400" b="1" i="0" u="none" strike="noStrike" kern="1200" cap="none" spc="0" normalizeH="0" baseline="0" noProof="0" smtClean="0">
                <a:ln>
                  <a:noFill/>
                </a:ln>
                <a:solidFill>
                  <a:srgbClr val="C00000"/>
                </a:solidFill>
                <a:effectLst/>
                <a:uLnTx/>
                <a:uFillTx/>
                <a:latin typeface="Arial" pitchFamily="34" charset="0"/>
                <a:ea typeface="+mj-ea"/>
                <a:cs typeface="Arial" pitchFamily="34" charset="0"/>
              </a:rPr>
              <a:t>125 000 </a:t>
            </a: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(Germany, France, and the United Kingdom)</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r>
              <a:rPr kumimoji="0" lang="en-US" sz="2400" b="1" i="0" u="none" strike="noStrike" kern="1200" cap="none" spc="0" normalizeH="0" baseline="0" noProof="0" smtClean="0">
                <a:ln>
                  <a:noFill/>
                </a:ln>
                <a:solidFill>
                  <a:srgbClr val="C00000"/>
                </a:solidFill>
                <a:effectLst/>
                <a:uLnTx/>
                <a:uFillTx/>
                <a:latin typeface="Arial" pitchFamily="34" charset="0"/>
                <a:ea typeface="+mj-ea"/>
                <a:cs typeface="Arial" pitchFamily="34" charset="0"/>
              </a:rPr>
              <a:t>325 000 </a:t>
            </a: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(Europe)</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r>
              <a:rPr kumimoji="0" lang="en-US" sz="2400" b="1" i="0" u="none" strike="noStrike" kern="1200" cap="none" spc="0" normalizeH="0" baseline="0" noProof="0" smtClean="0">
                <a:ln>
                  <a:noFill/>
                </a:ln>
                <a:solidFill>
                  <a:srgbClr val="C00000"/>
                </a:solidFill>
                <a:effectLst/>
                <a:uLnTx/>
                <a:uFillTx/>
                <a:latin typeface="Arial" pitchFamily="34" charset="0"/>
                <a:ea typeface="+mj-ea"/>
                <a:cs typeface="Arial" pitchFamily="34" charset="0"/>
              </a:rPr>
              <a:t>Less than 10 000 </a:t>
            </a:r>
            <a: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t>went to Syria and Iraq</a:t>
            </a:r>
            <a:br>
              <a:rPr kumimoji="0" lang="en-US" sz="2400" b="0" i="0" u="none" strike="noStrike" kern="1200" cap="none" spc="0" normalizeH="0" baseline="0" noProof="0" smtClean="0">
                <a:ln>
                  <a:noFill/>
                </a:ln>
                <a:solidFill>
                  <a:schemeClr val="tx1">
                    <a:lumMod val="50000"/>
                  </a:schemeClr>
                </a:solidFill>
                <a:effectLst/>
                <a:uLnTx/>
                <a:uFillTx/>
                <a:latin typeface="Arial" pitchFamily="34" charset="0"/>
                <a:ea typeface="+mj-ea"/>
                <a:cs typeface="Arial" pitchFamily="34" charset="0"/>
              </a:rPr>
            </a:br>
            <a:endParaRPr kumimoji="0" lang="bg-BG" sz="2400" b="0" i="0" u="none" strike="noStrike" kern="1200" cap="none" spc="0" normalizeH="0" baseline="0" noProof="0" dirty="0">
              <a:ln>
                <a:noFill/>
              </a:ln>
              <a:solidFill>
                <a:schemeClr val="tx1">
                  <a:lumMod val="50000"/>
                </a:schemeClr>
              </a:solidFill>
              <a:effectLst/>
              <a:uLnTx/>
              <a:uFillTx/>
              <a:latin typeface="Arial" pitchFamily="34" charset="0"/>
              <a:ea typeface="+mj-ea"/>
              <a:cs typeface="Arial" pitchFamily="34" charset="0"/>
            </a:endParaRPr>
          </a:p>
        </p:txBody>
      </p:sp>
      <p:sp>
        <p:nvSpPr>
          <p:cNvPr id="5" name="Текстов контейнер 2"/>
          <p:cNvSpPr txBox="1">
            <a:spLocks/>
          </p:cNvSpPr>
          <p:nvPr/>
        </p:nvSpPr>
        <p:spPr>
          <a:xfrm>
            <a:off x="1213150" y="685801"/>
            <a:ext cx="9453262" cy="1371599"/>
          </a:xfrm>
          <a:prstGeom prst="rect">
            <a:avLst/>
          </a:prstGeom>
        </p:spPr>
        <p:txBody>
          <a:bodyPr vert="horz" lIns="91440" tIns="45720" rIns="91440" bIns="45720" rtlCol="0">
            <a:normAutofit/>
          </a:bodyPr>
          <a:lstStyle/>
          <a:p>
            <a:pPr marL="0" marR="0" lvl="0" indent="0" algn="r" defTabSz="914400" rtl="0" eaLnBrk="1" fontAlgn="auto" latinLnBrk="0" hangingPunct="1">
              <a:lnSpc>
                <a:spcPct val="90000"/>
              </a:lnSpc>
              <a:spcBef>
                <a:spcPts val="0"/>
              </a:spcBef>
              <a:spcAft>
                <a:spcPts val="0"/>
              </a:spcAft>
              <a:buClr>
                <a:schemeClr val="tx1"/>
              </a:buClr>
              <a:buSzPct val="80000"/>
              <a:buFont typeface="Arial" pitchFamily="34" charset="0"/>
              <a:buNone/>
              <a:tabLst/>
              <a:defRPr/>
            </a:pPr>
            <a:r>
              <a:rPr kumimoji="0" lang="en-GB" sz="4000" b="1" i="0" u="none" strike="noStrike" kern="1200" cap="none" spc="0" normalizeH="0" baseline="0" noProof="0" smtClean="0">
                <a:ln>
                  <a:noFill/>
                </a:ln>
                <a:solidFill>
                  <a:srgbClr val="C00000"/>
                </a:solidFill>
                <a:effectLst/>
                <a:uLnTx/>
                <a:uFillTx/>
                <a:latin typeface="+mn-lt"/>
                <a:ea typeface="+mn-ea"/>
                <a:cs typeface="+mn-cs"/>
              </a:rPr>
              <a:t>HOW MANY </a:t>
            </a:r>
            <a:r>
              <a:rPr kumimoji="0" lang="en-US" sz="4000" b="0" i="0" u="none" strike="noStrike" kern="1200" cap="none" spc="0" normalizeH="0" baseline="0" noProof="0" smtClean="0">
                <a:ln>
                  <a:noFill/>
                </a:ln>
                <a:solidFill>
                  <a:schemeClr val="tx1"/>
                </a:solidFill>
                <a:effectLst/>
                <a:uLnTx/>
                <a:uFillTx/>
                <a:latin typeface="+mn-lt"/>
                <a:ea typeface="+mn-ea"/>
                <a:cs typeface="+mn-cs"/>
              </a:rPr>
              <a:t>(at risk)</a:t>
            </a:r>
            <a:endParaRPr kumimoji="0" lang="en-GB" sz="4000" b="1" i="0" u="none" strike="noStrike" kern="1200" cap="none" spc="0" normalizeH="0" baseline="0" noProof="0" smtClean="0">
              <a:ln>
                <a:noFill/>
              </a:ln>
              <a:solidFill>
                <a:srgbClr val="C00000"/>
              </a:solidFill>
              <a:effectLst/>
              <a:uLnTx/>
              <a:uFillTx/>
              <a:latin typeface="Arial" pitchFamily="34" charset="0"/>
              <a:ea typeface="+mn-ea"/>
              <a:cs typeface="Arial" pitchFamily="34" charset="0"/>
            </a:endParaRPr>
          </a:p>
          <a:p>
            <a:pPr marL="0" marR="0" lvl="0" indent="0" algn="r" defTabSz="914400" rtl="0" eaLnBrk="1" fontAlgn="auto" latinLnBrk="0" hangingPunct="1">
              <a:lnSpc>
                <a:spcPct val="90000"/>
              </a:lnSpc>
              <a:spcBef>
                <a:spcPts val="0"/>
              </a:spcBef>
              <a:spcAft>
                <a:spcPts val="0"/>
              </a:spcAft>
              <a:buClr>
                <a:schemeClr val="tx1"/>
              </a:buClr>
              <a:buSzPct val="80000"/>
              <a:buFont typeface="Arial" pitchFamily="34" charset="0"/>
              <a:buNone/>
              <a:tabLst/>
              <a:defRPr/>
            </a:pPr>
            <a:endParaRPr kumimoji="0" lang="en-US" sz="4000" b="1" i="0" u="none" strike="noStrike" kern="1200" cap="none" spc="0" normalizeH="0" baseline="0" noProof="0" dirty="0" smtClean="0">
              <a:ln>
                <a:noFill/>
              </a:ln>
              <a:solidFill>
                <a:srgbClr val="C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xmlns="" val="4025013544"/>
      </p:ext>
    </p:extLst>
  </p:cSld>
  <p:clrMapOvr>
    <a:masterClrMapping/>
  </p:clrMapOvr>
  <p:transition spd="slow">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1"/>
          <p:cNvSpPr txBox="1">
            <a:spLocks/>
          </p:cNvSpPr>
          <p:nvPr/>
        </p:nvSpPr>
        <p:spPr>
          <a:xfrm rot="1007335">
            <a:off x="7193257" y="2522269"/>
            <a:ext cx="4952998" cy="1025667"/>
          </a:xfrm>
          <a:prstGeom prst="rect">
            <a:avLst/>
          </a:prstGeom>
        </p:spPr>
        <p:txBody>
          <a:bodyPr vert="horz" lIns="91440" tIns="45720" rIns="91440" bIns="45720" rtlCol="0" anchor="b">
            <a:noAutofit/>
          </a:bodyPr>
          <a:lstStyle/>
          <a:p>
            <a:pPr lvl="0">
              <a:lnSpc>
                <a:spcPct val="90000"/>
              </a:lnSpc>
              <a:spcBef>
                <a:spcPct val="0"/>
              </a:spcBef>
            </a:pPr>
            <a:r>
              <a:rPr lang="en-GB" sz="6600" b="1" dirty="0" smtClean="0">
                <a:solidFill>
                  <a:srgbClr val="FF0000"/>
                </a:solidFill>
                <a:latin typeface="Bernard MT Condensed" pitchFamily="18" charset="0"/>
              </a:rPr>
              <a:t>Extremism</a:t>
            </a:r>
            <a:endParaRPr kumimoji="0" lang="bg-BG" sz="6600" b="0" i="0" u="none" strike="noStrike" kern="1200" cap="none" spc="0" normalizeH="0" baseline="0" noProof="0" dirty="0">
              <a:ln>
                <a:noFill/>
              </a:ln>
              <a:solidFill>
                <a:srgbClr val="FF0000"/>
              </a:solidFill>
              <a:effectLst/>
              <a:uLnTx/>
              <a:uFillTx/>
              <a:latin typeface="Arial" pitchFamily="34" charset="0"/>
              <a:ea typeface="+mj-ea"/>
              <a:cs typeface="Arial" pitchFamily="34" charset="0"/>
            </a:endParaRPr>
          </a:p>
        </p:txBody>
      </p:sp>
      <p:sp>
        <p:nvSpPr>
          <p:cNvPr id="5" name="Текстов контейнер 2"/>
          <p:cNvSpPr txBox="1">
            <a:spLocks/>
          </p:cNvSpPr>
          <p:nvPr/>
        </p:nvSpPr>
        <p:spPr>
          <a:xfrm>
            <a:off x="1213150" y="685801"/>
            <a:ext cx="9453262" cy="1371599"/>
          </a:xfrm>
          <a:prstGeom prst="rect">
            <a:avLst/>
          </a:prstGeom>
        </p:spPr>
        <p:txBody>
          <a:bodyPr vert="horz" lIns="91440" tIns="45720" rIns="91440" bIns="45720" rtlCol="0">
            <a:normAutofit/>
          </a:bodyPr>
          <a:lstStyle/>
          <a:p>
            <a:pPr lvl="0" algn="r">
              <a:lnSpc>
                <a:spcPct val="90000"/>
              </a:lnSpc>
              <a:buClr>
                <a:schemeClr val="tx1"/>
              </a:buClr>
              <a:buSzPct val="80000"/>
            </a:pPr>
            <a:r>
              <a:rPr lang="en-GB" sz="4000" b="1" cap="all" dirty="0" smtClean="0">
                <a:solidFill>
                  <a:srgbClr val="C00000"/>
                </a:solidFill>
                <a:latin typeface="Arial" pitchFamily="34" charset="0"/>
                <a:cs typeface="Arial" pitchFamily="34" charset="0"/>
              </a:rPr>
              <a:t>Definitions</a:t>
            </a:r>
            <a:endParaRPr kumimoji="0" lang="en-US" sz="4000" b="1" i="0" u="none" strike="noStrike" kern="1200" cap="all" spc="0" normalizeH="0" noProof="0" dirty="0" smtClean="0">
              <a:ln>
                <a:noFill/>
              </a:ln>
              <a:solidFill>
                <a:srgbClr val="C00000"/>
              </a:solidFill>
              <a:effectLst/>
              <a:uLnTx/>
              <a:uFillTx/>
              <a:latin typeface="Arial" pitchFamily="34" charset="0"/>
              <a:cs typeface="Arial" pitchFamily="34" charset="0"/>
            </a:endParaRPr>
          </a:p>
        </p:txBody>
      </p:sp>
      <p:sp>
        <p:nvSpPr>
          <p:cNvPr id="6" name="Заглавие 1"/>
          <p:cNvSpPr txBox="1">
            <a:spLocks/>
          </p:cNvSpPr>
          <p:nvPr/>
        </p:nvSpPr>
        <p:spPr>
          <a:xfrm rot="20221330">
            <a:off x="530773" y="2298636"/>
            <a:ext cx="4952998" cy="1001381"/>
          </a:xfrm>
          <a:prstGeom prst="rect">
            <a:avLst/>
          </a:prstGeom>
        </p:spPr>
        <p:txBody>
          <a:bodyPr vert="horz" lIns="91440" tIns="45720" rIns="91440" bIns="45720" rtlCol="0" anchor="b">
            <a:noAutofit/>
          </a:bodyPr>
          <a:lstStyle/>
          <a:p>
            <a:pPr lvl="0">
              <a:lnSpc>
                <a:spcPct val="90000"/>
              </a:lnSpc>
              <a:spcBef>
                <a:spcPct val="0"/>
              </a:spcBef>
            </a:pPr>
            <a:r>
              <a:rPr lang="en-GB" sz="5400" b="1" dirty="0" smtClean="0">
                <a:latin typeface="Bauhaus 93" pitchFamily="82" charset="0"/>
              </a:rPr>
              <a:t>Radicalisation</a:t>
            </a:r>
            <a:r>
              <a:rPr lang="en-GB" sz="5400" dirty="0" smtClean="0">
                <a:latin typeface="Bauhaus 93" pitchFamily="82" charset="0"/>
              </a:rPr>
              <a:t> </a:t>
            </a:r>
            <a:endParaRPr kumimoji="0" lang="bg-BG" sz="5400" b="0" i="0" u="none" strike="noStrike" kern="1200" cap="none" spc="0" normalizeH="0" baseline="0" noProof="0" dirty="0">
              <a:ln>
                <a:noFill/>
              </a:ln>
              <a:solidFill>
                <a:schemeClr val="tx1">
                  <a:lumMod val="50000"/>
                </a:schemeClr>
              </a:solidFill>
              <a:effectLst/>
              <a:uLnTx/>
              <a:uFillTx/>
              <a:latin typeface="Arial" pitchFamily="34" charset="0"/>
              <a:ea typeface="+mj-ea"/>
              <a:cs typeface="Arial" pitchFamily="34" charset="0"/>
            </a:endParaRPr>
          </a:p>
        </p:txBody>
      </p:sp>
      <p:sp>
        <p:nvSpPr>
          <p:cNvPr id="7" name="Заглавие 1"/>
          <p:cNvSpPr txBox="1">
            <a:spLocks/>
          </p:cNvSpPr>
          <p:nvPr/>
        </p:nvSpPr>
        <p:spPr>
          <a:xfrm>
            <a:off x="3732212" y="3810000"/>
            <a:ext cx="4952998" cy="1025667"/>
          </a:xfrm>
          <a:prstGeom prst="rect">
            <a:avLst/>
          </a:prstGeom>
        </p:spPr>
        <p:txBody>
          <a:bodyPr vert="horz" lIns="91440" tIns="45720" rIns="91440" bIns="45720" rtlCol="0" anchor="b">
            <a:noAutofit/>
          </a:bodyPr>
          <a:lstStyle/>
          <a:p>
            <a:pPr lvl="0">
              <a:lnSpc>
                <a:spcPct val="90000"/>
              </a:lnSpc>
              <a:spcBef>
                <a:spcPct val="0"/>
              </a:spcBef>
            </a:pPr>
            <a:r>
              <a:rPr lang="en-GB" sz="5400" b="1" dirty="0" smtClean="0">
                <a:latin typeface="Algerian" pitchFamily="82" charset="0"/>
              </a:rPr>
              <a:t>Violent extremism</a:t>
            </a:r>
            <a:endParaRPr kumimoji="0" lang="bg-BG" sz="5400" b="0" i="0" u="none" strike="noStrike" kern="1200" cap="none" spc="0" normalizeH="0" baseline="0" noProof="0" dirty="0">
              <a:ln>
                <a:noFill/>
              </a:ln>
              <a:solidFill>
                <a:schemeClr val="tx1">
                  <a:lumMod val="50000"/>
                </a:schemeClr>
              </a:solidFill>
              <a:effectLst/>
              <a:uLnTx/>
              <a:uFillTx/>
              <a:latin typeface="Arial" pitchFamily="34" charset="0"/>
              <a:ea typeface="+mj-ea"/>
              <a:cs typeface="Arial" pitchFamily="34" charset="0"/>
            </a:endParaRPr>
          </a:p>
        </p:txBody>
      </p:sp>
      <p:sp>
        <p:nvSpPr>
          <p:cNvPr id="8" name="Заглавие 1"/>
          <p:cNvSpPr txBox="1">
            <a:spLocks/>
          </p:cNvSpPr>
          <p:nvPr/>
        </p:nvSpPr>
        <p:spPr>
          <a:xfrm>
            <a:off x="760412" y="5029200"/>
            <a:ext cx="4952998" cy="1025667"/>
          </a:xfrm>
          <a:prstGeom prst="rect">
            <a:avLst/>
          </a:prstGeom>
        </p:spPr>
        <p:txBody>
          <a:bodyPr vert="horz" lIns="91440" tIns="45720" rIns="91440" bIns="45720" rtlCol="0" anchor="b">
            <a:noAutofit/>
          </a:bodyPr>
          <a:lstStyle/>
          <a:p>
            <a:pPr lvl="0">
              <a:lnSpc>
                <a:spcPct val="90000"/>
              </a:lnSpc>
              <a:spcBef>
                <a:spcPct val="0"/>
              </a:spcBef>
            </a:pPr>
            <a:r>
              <a:rPr lang="en-GB" sz="6600" b="1" dirty="0" smtClean="0">
                <a:solidFill>
                  <a:srgbClr val="FFC000"/>
                </a:solidFill>
                <a:latin typeface="Broadway" pitchFamily="82" charset="0"/>
              </a:rPr>
              <a:t>Terrorism </a:t>
            </a:r>
            <a:endParaRPr kumimoji="0" lang="bg-BG" sz="6600" b="0" i="0" u="none" strike="noStrike" kern="1200" cap="none" spc="0" normalizeH="0" baseline="0" noProof="0" dirty="0">
              <a:ln>
                <a:noFill/>
              </a:ln>
              <a:solidFill>
                <a:srgbClr val="FFC000"/>
              </a:solidFill>
              <a:effectLst/>
              <a:uLnTx/>
              <a:uFillTx/>
              <a:latin typeface="Arial" pitchFamily="34" charset="0"/>
              <a:ea typeface="+mj-ea"/>
              <a:cs typeface="Arial" pitchFamily="34" charset="0"/>
            </a:endParaRPr>
          </a:p>
        </p:txBody>
      </p:sp>
      <p:sp>
        <p:nvSpPr>
          <p:cNvPr id="9" name="Заглавие 1"/>
          <p:cNvSpPr txBox="1">
            <a:spLocks/>
          </p:cNvSpPr>
          <p:nvPr/>
        </p:nvSpPr>
        <p:spPr>
          <a:xfrm rot="713929">
            <a:off x="7010876" y="5281810"/>
            <a:ext cx="2557218" cy="1025667"/>
          </a:xfrm>
          <a:prstGeom prst="rect">
            <a:avLst/>
          </a:prstGeom>
        </p:spPr>
        <p:txBody>
          <a:bodyPr vert="horz" lIns="91440" tIns="45720" rIns="91440" bIns="45720" rtlCol="0" anchor="b">
            <a:noAutofit/>
          </a:bodyPr>
          <a:lstStyle/>
          <a:p>
            <a:pPr lvl="0">
              <a:lnSpc>
                <a:spcPct val="90000"/>
              </a:lnSpc>
              <a:spcBef>
                <a:spcPct val="0"/>
              </a:spcBef>
            </a:pPr>
            <a:r>
              <a:rPr lang="en-GB" sz="5400" b="1" dirty="0" smtClean="0">
                <a:solidFill>
                  <a:srgbClr val="92D050"/>
                </a:solidFill>
                <a:latin typeface="Forte" pitchFamily="66" charset="0"/>
              </a:rPr>
              <a:t>Jihad</a:t>
            </a:r>
            <a:endParaRPr kumimoji="0" lang="bg-BG" sz="5400" b="0" i="0" u="none" strike="noStrike" kern="1200" cap="none" spc="0" normalizeH="0" baseline="0" noProof="0" dirty="0">
              <a:ln>
                <a:noFill/>
              </a:ln>
              <a:solidFill>
                <a:srgbClr val="92D05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xmlns="" val="4025013544"/>
      </p:ext>
    </p:extLst>
  </p:cSld>
  <p:clrMapOvr>
    <a:masterClrMapping/>
  </p:clrMapOvr>
  <p:transition spd="slow">
    <p:cover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3"/>
          <p:cNvSpPr>
            <a:spLocks noGrp="1"/>
          </p:cNvSpPr>
          <p:nvPr>
            <p:ph type="title"/>
          </p:nvPr>
        </p:nvSpPr>
        <p:spPr>
          <a:xfrm>
            <a:off x="1217612" y="304800"/>
            <a:ext cx="9753600" cy="762000"/>
          </a:xfrm>
        </p:spPr>
        <p:txBody>
          <a:bodyPr/>
          <a:lstStyle/>
          <a:p>
            <a:pPr algn="r"/>
            <a:r>
              <a:rPr lang="en-GB" b="1" dirty="0" smtClean="0">
                <a:solidFill>
                  <a:srgbClr val="C00000"/>
                </a:solidFill>
                <a:latin typeface="Arial" pitchFamily="34" charset="0"/>
                <a:cs typeface="Arial" pitchFamily="34" charset="0"/>
              </a:rPr>
              <a:t>Muslims IN EUROPE</a:t>
            </a:r>
            <a:endParaRPr lang="bg-BG" dirty="0">
              <a:solidFill>
                <a:srgbClr val="C00000"/>
              </a:solidFill>
              <a:latin typeface="Arial" pitchFamily="34" charset="0"/>
              <a:cs typeface="Arial" pitchFamily="34" charset="0"/>
            </a:endParaRPr>
          </a:p>
        </p:txBody>
      </p:sp>
      <p:pic>
        <p:nvPicPr>
          <p:cNvPr id="11" name="Content Placeholder 10" descr="pizap (4).jpg"/>
          <p:cNvPicPr>
            <a:picLocks noGrp="1" noChangeAspect="1"/>
          </p:cNvPicPr>
          <p:nvPr>
            <p:ph sz="half" idx="1"/>
          </p:nvPr>
        </p:nvPicPr>
        <p:blipFill>
          <a:blip r:embed="rId2" cstate="print"/>
          <a:stretch>
            <a:fillRect/>
          </a:stretch>
        </p:blipFill>
        <p:spPr>
          <a:xfrm>
            <a:off x="531812" y="274983"/>
            <a:ext cx="4572000" cy="5897217"/>
          </a:xfrm>
        </p:spPr>
      </p:pic>
      <p:sp>
        <p:nvSpPr>
          <p:cNvPr id="12" name="Rectangle 11"/>
          <p:cNvSpPr/>
          <p:nvPr/>
        </p:nvSpPr>
        <p:spPr>
          <a:xfrm>
            <a:off x="8532812" y="1595021"/>
            <a:ext cx="3429000" cy="4524315"/>
          </a:xfrm>
          <a:prstGeom prst="rect">
            <a:avLst/>
          </a:prstGeom>
        </p:spPr>
        <p:txBody>
          <a:bodyPr wrap="square">
            <a:spAutoFit/>
          </a:bodyPr>
          <a:lstStyle/>
          <a:p>
            <a:r>
              <a:rPr lang="en-US" sz="2400" b="1" dirty="0" smtClean="0">
                <a:latin typeface="Arial" pitchFamily="34" charset="0"/>
                <a:cs typeface="Arial" pitchFamily="34" charset="0"/>
              </a:rPr>
              <a:t>17-18 </a:t>
            </a:r>
            <a:r>
              <a:rPr lang="en-US" sz="2400" b="1" dirty="0" err="1" smtClean="0">
                <a:latin typeface="Arial" pitchFamily="34" charset="0"/>
                <a:cs typeface="Arial" pitchFamily="34" charset="0"/>
              </a:rPr>
              <a:t>mln</a:t>
            </a:r>
            <a:r>
              <a:rPr lang="en-US" sz="2400" b="1" dirty="0" smtClean="0">
                <a:latin typeface="Arial" pitchFamily="34" charset="0"/>
                <a:cs typeface="Arial" pitchFamily="34" charset="0"/>
              </a:rPr>
              <a:t>. </a:t>
            </a:r>
            <a:r>
              <a:rPr lang="en-US" sz="2400" dirty="0" smtClean="0">
                <a:latin typeface="Arial" pitchFamily="34" charset="0"/>
                <a:cs typeface="Arial" pitchFamily="34" charset="0"/>
              </a:rPr>
              <a:t>(2010</a:t>
            </a:r>
            <a:r>
              <a:rPr lang="en-US" sz="2400" dirty="0" smtClean="0">
                <a:latin typeface="Arial" pitchFamily="34" charset="0"/>
                <a:cs typeface="Arial" pitchFamily="34" charset="0"/>
              </a:rPr>
              <a:t>)</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13 </a:t>
            </a:r>
            <a:r>
              <a:rPr lang="en-US" sz="2400" b="1" dirty="0" err="1" smtClean="0">
                <a:latin typeface="Arial" pitchFamily="34" charset="0"/>
                <a:cs typeface="Arial" pitchFamily="34" charset="0"/>
              </a:rPr>
              <a:t>mln</a:t>
            </a:r>
            <a:r>
              <a:rPr lang="en-US" sz="2400" b="1" dirty="0" smtClean="0">
                <a:latin typeface="Arial" pitchFamily="34" charset="0"/>
                <a:cs typeface="Arial" pitchFamily="34" charset="0"/>
              </a:rPr>
              <a:t>. </a:t>
            </a:r>
            <a:r>
              <a:rPr lang="en-US" sz="2400" b="1" dirty="0" smtClean="0">
                <a:solidFill>
                  <a:srgbClr val="C00000"/>
                </a:solidFill>
                <a:latin typeface="Arial" pitchFamily="34" charset="0"/>
                <a:cs typeface="Arial" pitchFamily="34" charset="0"/>
              </a:rPr>
              <a:t>Muslim immigrants</a:t>
            </a:r>
          </a:p>
          <a:p>
            <a:endParaRPr lang="en-US" sz="2400" b="1" dirty="0" smtClean="0">
              <a:latin typeface="Arial" pitchFamily="34" charset="0"/>
              <a:cs typeface="Arial" pitchFamily="34" charset="0"/>
            </a:endParaRPr>
          </a:p>
          <a:p>
            <a:r>
              <a:rPr lang="en-US" sz="2400" b="1" dirty="0" smtClean="0">
                <a:latin typeface="Arial" pitchFamily="34" charset="0"/>
                <a:cs typeface="Arial" pitchFamily="34" charset="0"/>
              </a:rPr>
              <a:t>1990 </a:t>
            </a:r>
            <a:r>
              <a:rPr lang="en-US" sz="2400" b="1" dirty="0" smtClean="0">
                <a:latin typeface="Arial" pitchFamily="34" charset="0"/>
                <a:cs typeface="Arial" pitchFamily="34" charset="0"/>
              </a:rPr>
              <a:t>- 4%</a:t>
            </a:r>
          </a:p>
          <a:p>
            <a:r>
              <a:rPr lang="en-US" sz="2400" b="1" dirty="0" smtClean="0">
                <a:latin typeface="Arial" pitchFamily="34" charset="0"/>
                <a:cs typeface="Arial" pitchFamily="34" charset="0"/>
              </a:rPr>
              <a:t>2010 - 6%</a:t>
            </a:r>
          </a:p>
          <a:p>
            <a:r>
              <a:rPr lang="en-US" sz="2400" b="1" dirty="0" smtClean="0">
                <a:latin typeface="Arial" pitchFamily="34" charset="0"/>
                <a:cs typeface="Arial" pitchFamily="34" charset="0"/>
              </a:rPr>
              <a:t>2030 - 8%</a:t>
            </a:r>
          </a:p>
          <a:p>
            <a:r>
              <a:rPr lang="en-US" sz="2400" b="1" dirty="0" smtClean="0">
                <a:latin typeface="Arial" pitchFamily="34" charset="0"/>
                <a:cs typeface="Arial" pitchFamily="34" charset="0"/>
              </a:rPr>
              <a:t> </a:t>
            </a:r>
          </a:p>
          <a:p>
            <a:r>
              <a:rPr lang="en-US" sz="2400" dirty="0" smtClean="0">
                <a:latin typeface="Arial" pitchFamily="34" charset="0"/>
                <a:cs typeface="Arial" pitchFamily="34" charset="0"/>
              </a:rPr>
              <a:t>(14 </a:t>
            </a:r>
            <a:r>
              <a:rPr lang="en-US" sz="2400" dirty="0" err="1" smtClean="0">
                <a:latin typeface="Arial" pitchFamily="34" charset="0"/>
                <a:cs typeface="Arial" pitchFamily="34" charset="0"/>
              </a:rPr>
              <a:t>mln</a:t>
            </a:r>
            <a:r>
              <a:rPr lang="en-US" sz="2400" dirty="0" smtClean="0">
                <a:latin typeface="Arial" pitchFamily="34" charset="0"/>
                <a:cs typeface="Arial" pitchFamily="34" charset="0"/>
              </a:rPr>
              <a:t>. </a:t>
            </a:r>
            <a:r>
              <a:rPr lang="en-US" sz="2400" b="1" dirty="0" smtClean="0">
                <a:latin typeface="Arial" pitchFamily="34" charset="0"/>
                <a:cs typeface="Arial" pitchFamily="34" charset="0"/>
              </a:rPr>
              <a:t>Russia</a:t>
            </a:r>
            <a:r>
              <a:rPr lang="en-US" sz="2400" dirty="0" smtClean="0">
                <a:latin typeface="Arial" pitchFamily="34" charset="0"/>
                <a:cs typeface="Arial" pitchFamily="34" charset="0"/>
              </a:rPr>
              <a:t> -  the largest </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on </a:t>
            </a:r>
            <a:r>
              <a:rPr lang="en-US" sz="2400" dirty="0" smtClean="0">
                <a:latin typeface="Arial" pitchFamily="34" charset="0"/>
                <a:cs typeface="Arial" pitchFamily="34" charset="0"/>
              </a:rPr>
              <a:t>the continent, 10</a:t>
            </a:r>
            <a:r>
              <a:rPr lang="en-US" sz="2400" dirty="0" smtClean="0">
                <a:latin typeface="Arial" pitchFamily="34" charset="0"/>
                <a:cs typeface="Arial" pitchFamily="34" charset="0"/>
              </a:rPr>
              <a:t>%)</a:t>
            </a:r>
            <a:endParaRPr lang="bg-BG" sz="2400" b="1" dirty="0">
              <a:latin typeface="Arial" pitchFamily="34" charset="0"/>
              <a:cs typeface="Arial" pitchFamily="34" charset="0"/>
            </a:endParaRPr>
          </a:p>
        </p:txBody>
      </p:sp>
      <p:pic>
        <p:nvPicPr>
          <p:cNvPr id="13" name="Picture 12" descr="size muslims.jpg"/>
          <p:cNvPicPr>
            <a:picLocks noChangeAspect="1"/>
          </p:cNvPicPr>
          <p:nvPr/>
        </p:nvPicPr>
        <p:blipFill>
          <a:blip r:embed="rId3" cstate="print"/>
          <a:stretch>
            <a:fillRect/>
          </a:stretch>
        </p:blipFill>
        <p:spPr>
          <a:xfrm>
            <a:off x="5332412" y="1676400"/>
            <a:ext cx="3067050" cy="4495800"/>
          </a:xfrm>
          <a:prstGeom prst="rect">
            <a:avLst/>
          </a:prstGeom>
        </p:spPr>
      </p:pic>
    </p:spTree>
    <p:extLst>
      <p:ext uri="{BB962C8B-B14F-4D97-AF65-F5344CB8AC3E}">
        <p14:creationId xmlns:p14="http://schemas.microsoft.com/office/powerpoint/2010/main" xmlns="" val="2088420912"/>
      </p:ext>
    </p:extLst>
  </p:cSld>
  <p:clrMapOvr>
    <a:masterClrMapping/>
  </p:clrMapOvr>
  <p:transition spd="slow">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6"/>
          <p:cNvSpPr>
            <a:spLocks noGrp="1"/>
          </p:cNvSpPr>
          <p:nvPr>
            <p:ph type="title"/>
          </p:nvPr>
        </p:nvSpPr>
        <p:spPr>
          <a:xfrm>
            <a:off x="1217614" y="274638"/>
            <a:ext cx="9753600" cy="715962"/>
          </a:xfrm>
        </p:spPr>
        <p:txBody>
          <a:bodyPr>
            <a:normAutofit/>
          </a:bodyPr>
          <a:lstStyle/>
          <a:p>
            <a:pPr algn="r"/>
            <a:r>
              <a:rPr lang="en-US" b="1" dirty="0" smtClean="0">
                <a:solidFill>
                  <a:srgbClr val="C00000"/>
                </a:solidFill>
              </a:rPr>
              <a:t>MINORITIES</a:t>
            </a:r>
          </a:p>
        </p:txBody>
      </p:sp>
      <p:pic>
        <p:nvPicPr>
          <p:cNvPr id="5" name="Picture 4" descr="Lede-chart-2.png"/>
          <p:cNvPicPr>
            <a:picLocks noChangeAspect="1"/>
          </p:cNvPicPr>
          <p:nvPr/>
        </p:nvPicPr>
        <p:blipFill>
          <a:blip r:embed="rId2" cstate="print"/>
          <a:stretch>
            <a:fillRect/>
          </a:stretch>
        </p:blipFill>
        <p:spPr>
          <a:xfrm>
            <a:off x="1446212" y="1066800"/>
            <a:ext cx="9296400" cy="5466751"/>
          </a:xfrm>
          <a:prstGeom prst="rect">
            <a:avLst/>
          </a:prstGeom>
        </p:spPr>
      </p:pic>
    </p:spTree>
  </p:cSld>
  <p:clrMapOvr>
    <a:masterClrMapping/>
  </p:clrMapOvr>
  <p:transition spd="slow">
    <p:cover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ов контейнер 2"/>
          <p:cNvSpPr txBox="1">
            <a:spLocks/>
          </p:cNvSpPr>
          <p:nvPr/>
        </p:nvSpPr>
        <p:spPr>
          <a:xfrm>
            <a:off x="1213150" y="685801"/>
            <a:ext cx="9453262" cy="1371599"/>
          </a:xfrm>
          <a:prstGeom prst="rect">
            <a:avLst/>
          </a:prstGeom>
        </p:spPr>
        <p:txBody>
          <a:bodyPr vert="horz" lIns="91440" tIns="45720" rIns="91440" bIns="45720" rtlCol="0">
            <a:normAutofit/>
          </a:bodyPr>
          <a:lstStyle/>
          <a:p>
            <a:pPr lvl="0" algn="r">
              <a:lnSpc>
                <a:spcPct val="90000"/>
              </a:lnSpc>
              <a:buClr>
                <a:schemeClr val="tx1"/>
              </a:buClr>
              <a:buSzPct val="80000"/>
            </a:pPr>
            <a:r>
              <a:rPr lang="en-GB" sz="4000" b="1" cap="all" dirty="0" smtClean="0">
                <a:solidFill>
                  <a:srgbClr val="C00000"/>
                </a:solidFill>
                <a:latin typeface="Arial" pitchFamily="34" charset="0"/>
                <a:cs typeface="Arial" pitchFamily="34" charset="0"/>
              </a:rPr>
              <a:t>Definitions</a:t>
            </a:r>
            <a:endParaRPr kumimoji="0" lang="en-US" sz="4000" b="1" i="0" u="none" strike="noStrike" kern="1200" cap="all" spc="0" normalizeH="0" noProof="0" dirty="0" smtClean="0">
              <a:ln>
                <a:noFill/>
              </a:ln>
              <a:solidFill>
                <a:srgbClr val="C00000"/>
              </a:solidFill>
              <a:effectLst/>
              <a:uLnTx/>
              <a:uFillTx/>
              <a:latin typeface="Arial" pitchFamily="34" charset="0"/>
              <a:cs typeface="Arial" pitchFamily="34" charset="0"/>
            </a:endParaRPr>
          </a:p>
        </p:txBody>
      </p:sp>
      <p:pic>
        <p:nvPicPr>
          <p:cNvPr id="12" name="Picture 11" descr="pizap (2).jpg"/>
          <p:cNvPicPr>
            <a:picLocks noChangeAspect="1"/>
          </p:cNvPicPr>
          <p:nvPr/>
        </p:nvPicPr>
        <p:blipFill>
          <a:blip r:embed="rId2" cstate="print"/>
          <a:stretch>
            <a:fillRect/>
          </a:stretch>
        </p:blipFill>
        <p:spPr>
          <a:xfrm>
            <a:off x="379412" y="533400"/>
            <a:ext cx="11339512" cy="5765854"/>
          </a:xfrm>
          <a:prstGeom prst="rect">
            <a:avLst/>
          </a:prstGeom>
        </p:spPr>
      </p:pic>
    </p:spTree>
    <p:extLst>
      <p:ext uri="{BB962C8B-B14F-4D97-AF65-F5344CB8AC3E}">
        <p14:creationId xmlns:p14="http://schemas.microsoft.com/office/powerpoint/2010/main" xmlns="" val="4025013544"/>
      </p:ext>
    </p:extLst>
  </p:cSld>
  <p:clrMapOvr>
    <a:masterClrMapping/>
  </p:clrMapOvr>
  <p:transition spd="slow">
    <p:cover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лавие 4"/>
          <p:cNvSpPr>
            <a:spLocks noGrp="1"/>
          </p:cNvSpPr>
          <p:nvPr>
            <p:ph type="title"/>
          </p:nvPr>
        </p:nvSpPr>
        <p:spPr>
          <a:xfrm>
            <a:off x="1217614" y="274638"/>
            <a:ext cx="9753600" cy="868362"/>
          </a:xfrm>
        </p:spPr>
        <p:txBody>
          <a:bodyPr/>
          <a:lstStyle/>
          <a:p>
            <a:pPr algn="r"/>
            <a:r>
              <a:rPr lang="en-US" b="1" dirty="0" smtClean="0">
                <a:solidFill>
                  <a:srgbClr val="C00000"/>
                </a:solidFill>
              </a:rPr>
              <a:t>DISTINCT MUSLIMS</a:t>
            </a:r>
            <a:endParaRPr lang="bg-BG" b="1" dirty="0">
              <a:solidFill>
                <a:srgbClr val="C00000"/>
              </a:solidFill>
            </a:endParaRPr>
          </a:p>
        </p:txBody>
      </p:sp>
      <p:pic>
        <p:nvPicPr>
          <p:cNvPr id="13" name="Content Placeholder 12" descr="national_identity-00-02.png"/>
          <p:cNvPicPr>
            <a:picLocks noGrp="1" noChangeAspect="1"/>
          </p:cNvPicPr>
          <p:nvPr>
            <p:ph sz="quarter" idx="4"/>
          </p:nvPr>
        </p:nvPicPr>
        <p:blipFill>
          <a:blip r:embed="rId3" cstate="print"/>
          <a:stretch>
            <a:fillRect/>
          </a:stretch>
        </p:blipFill>
        <p:spPr>
          <a:xfrm>
            <a:off x="379412" y="914400"/>
            <a:ext cx="4267200" cy="5753836"/>
          </a:xfrm>
        </p:spPr>
      </p:pic>
      <p:pic>
        <p:nvPicPr>
          <p:cNvPr id="12" name="Content Placeholder 11" descr="Refugees.png"/>
          <p:cNvPicPr>
            <a:picLocks noGrp="1" noChangeAspect="1"/>
          </p:cNvPicPr>
          <p:nvPr>
            <p:ph sz="half" idx="2"/>
          </p:nvPr>
        </p:nvPicPr>
        <p:blipFill>
          <a:blip r:embed="rId4" cstate="print"/>
          <a:stretch>
            <a:fillRect/>
          </a:stretch>
        </p:blipFill>
        <p:spPr>
          <a:xfrm>
            <a:off x="4799012" y="1524000"/>
            <a:ext cx="6835862" cy="5105400"/>
          </a:xfrm>
        </p:spPr>
      </p:pic>
    </p:spTree>
    <p:extLst>
      <p:ext uri="{BB962C8B-B14F-4D97-AF65-F5344CB8AC3E}">
        <p14:creationId xmlns:p14="http://schemas.microsoft.com/office/powerpoint/2010/main" xmlns="" val="2514779726"/>
      </p:ext>
    </p:extLst>
  </p:cSld>
  <p:clrMapOvr>
    <a:masterClrMapping/>
  </p:clrMapOvr>
  <p:transition spd="slow">
    <p:cover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лавие 4"/>
          <p:cNvSpPr>
            <a:spLocks noGrp="1"/>
          </p:cNvSpPr>
          <p:nvPr>
            <p:ph type="title"/>
          </p:nvPr>
        </p:nvSpPr>
        <p:spPr>
          <a:xfrm>
            <a:off x="1217614" y="274638"/>
            <a:ext cx="9753600" cy="868362"/>
          </a:xfrm>
        </p:spPr>
        <p:txBody>
          <a:bodyPr/>
          <a:lstStyle/>
          <a:p>
            <a:pPr algn="r"/>
            <a:r>
              <a:rPr lang="en-GB" b="1" dirty="0" smtClean="0">
                <a:solidFill>
                  <a:srgbClr val="C00000"/>
                </a:solidFill>
              </a:rPr>
              <a:t>national identity</a:t>
            </a:r>
            <a:endParaRPr lang="en-GB" b="1" dirty="0">
              <a:solidFill>
                <a:srgbClr val="C00000"/>
              </a:solidFill>
            </a:endParaRPr>
          </a:p>
        </p:txBody>
      </p:sp>
      <p:pic>
        <p:nvPicPr>
          <p:cNvPr id="8" name="Content Placeholder 7" descr="GA_2016.07.11_national_identity-00-04.png"/>
          <p:cNvPicPr>
            <a:picLocks noGrp="1" noChangeAspect="1"/>
          </p:cNvPicPr>
          <p:nvPr>
            <p:ph sz="half" idx="2"/>
          </p:nvPr>
        </p:nvPicPr>
        <p:blipFill>
          <a:blip r:embed="rId3" cstate="print"/>
          <a:stretch>
            <a:fillRect/>
          </a:stretch>
        </p:blipFill>
        <p:spPr>
          <a:xfrm>
            <a:off x="379412" y="381000"/>
            <a:ext cx="5257800" cy="6281885"/>
          </a:xfrm>
        </p:spPr>
      </p:pic>
      <p:sp>
        <p:nvSpPr>
          <p:cNvPr id="9" name="Rectangle 8"/>
          <p:cNvSpPr/>
          <p:nvPr/>
        </p:nvSpPr>
        <p:spPr>
          <a:xfrm>
            <a:off x="5789612" y="1219200"/>
            <a:ext cx="5838458" cy="523220"/>
          </a:xfrm>
          <a:prstGeom prst="rect">
            <a:avLst/>
          </a:prstGeom>
        </p:spPr>
        <p:txBody>
          <a:bodyPr wrap="none">
            <a:spAutoFit/>
          </a:bodyPr>
          <a:lstStyle/>
          <a:p>
            <a:r>
              <a:rPr lang="en-US" sz="2800" b="1" dirty="0" smtClean="0">
                <a:latin typeface="Arial" pitchFamily="34" charset="0"/>
                <a:cs typeface="Arial" pitchFamily="34" charset="0"/>
              </a:rPr>
              <a:t>Language, customs and </a:t>
            </a:r>
            <a:r>
              <a:rPr lang="en-US" sz="2800" b="1" dirty="0" smtClean="0">
                <a:latin typeface="Arial" pitchFamily="34" charset="0"/>
                <a:cs typeface="Arial" pitchFamily="34" charset="0"/>
              </a:rPr>
              <a:t>tradition</a:t>
            </a:r>
            <a:endParaRPr lang="bg-BG" sz="2800" b="1" dirty="0">
              <a:latin typeface="Arial" pitchFamily="34" charset="0"/>
              <a:cs typeface="Arial" pitchFamily="34" charset="0"/>
            </a:endParaRPr>
          </a:p>
        </p:txBody>
      </p:sp>
      <p:sp>
        <p:nvSpPr>
          <p:cNvPr id="10" name="Rectangle 9"/>
          <p:cNvSpPr/>
          <p:nvPr/>
        </p:nvSpPr>
        <p:spPr>
          <a:xfrm>
            <a:off x="5865812" y="1905000"/>
            <a:ext cx="6092825" cy="3970318"/>
          </a:xfrm>
          <a:prstGeom prst="rect">
            <a:avLst/>
          </a:prstGeom>
        </p:spPr>
        <p:txBody>
          <a:bodyPr wrap="square">
            <a:spAutoFit/>
          </a:bodyPr>
          <a:lstStyle/>
          <a:p>
            <a:r>
              <a:rPr lang="en-US" sz="2800" b="1" dirty="0" smtClean="0">
                <a:solidFill>
                  <a:srgbClr val="C00000"/>
                </a:solidFill>
                <a:latin typeface="Arial" pitchFamily="34" charset="0"/>
                <a:cs typeface="Arial" pitchFamily="34" charset="0"/>
              </a:rPr>
              <a:t>97% </a:t>
            </a:r>
            <a:r>
              <a:rPr lang="en-US" sz="2800" dirty="0" smtClean="0">
                <a:latin typeface="Arial" pitchFamily="34" charset="0"/>
                <a:cs typeface="Arial" pitchFamily="34" charset="0"/>
              </a:rPr>
              <a:t>- language is </a:t>
            </a:r>
            <a:r>
              <a:rPr lang="en-US" sz="2800" dirty="0" smtClean="0">
                <a:latin typeface="Arial" pitchFamily="34" charset="0"/>
                <a:cs typeface="Arial" pitchFamily="34" charset="0"/>
              </a:rPr>
              <a:t>fundamental</a:t>
            </a:r>
          </a:p>
          <a:p>
            <a:endParaRPr lang="en-US" sz="2800" dirty="0" smtClean="0">
              <a:latin typeface="Arial" pitchFamily="34" charset="0"/>
              <a:cs typeface="Arial" pitchFamily="34" charset="0"/>
            </a:endParaRPr>
          </a:p>
          <a:p>
            <a:r>
              <a:rPr lang="en-US" sz="2800" b="1" dirty="0" smtClean="0">
                <a:solidFill>
                  <a:srgbClr val="C00000"/>
                </a:solidFill>
                <a:latin typeface="Arial" pitchFamily="34" charset="0"/>
                <a:cs typeface="Arial" pitchFamily="34" charset="0"/>
              </a:rPr>
              <a:t>86% </a:t>
            </a:r>
            <a:r>
              <a:rPr lang="en-US" sz="2800" dirty="0" smtClean="0">
                <a:latin typeface="Arial" pitchFamily="34" charset="0"/>
                <a:cs typeface="Arial" pitchFamily="34" charset="0"/>
              </a:rPr>
              <a:t>-  sharing national customs and traditions</a:t>
            </a:r>
          </a:p>
          <a:p>
            <a:endParaRPr lang="en-US" sz="2800" dirty="0" smtClean="0">
              <a:latin typeface="Arial" pitchFamily="34" charset="0"/>
              <a:cs typeface="Arial" pitchFamily="34" charset="0"/>
            </a:endParaRPr>
          </a:p>
          <a:p>
            <a:r>
              <a:rPr lang="en-US" sz="2800" b="1" dirty="0" smtClean="0">
                <a:solidFill>
                  <a:srgbClr val="C00000"/>
                </a:solidFill>
                <a:latin typeface="Arial" pitchFamily="34" charset="0"/>
                <a:cs typeface="Arial" pitchFamily="34" charset="0"/>
              </a:rPr>
              <a:t>58</a:t>
            </a:r>
            <a:r>
              <a:rPr lang="en-US" sz="2800" b="1" dirty="0" smtClean="0">
                <a:solidFill>
                  <a:srgbClr val="C00000"/>
                </a:solidFill>
                <a:latin typeface="Arial" pitchFamily="34" charset="0"/>
                <a:cs typeface="Arial" pitchFamily="34" charset="0"/>
              </a:rPr>
              <a:t>% </a:t>
            </a:r>
            <a:r>
              <a:rPr lang="en-US" sz="2800" dirty="0" smtClean="0">
                <a:latin typeface="Arial" pitchFamily="34" charset="0"/>
                <a:cs typeface="Arial" pitchFamily="34" charset="0"/>
              </a:rPr>
              <a:t>- need to be born in a given country</a:t>
            </a:r>
          </a:p>
          <a:p>
            <a:endParaRPr lang="en-US" sz="2800" dirty="0" smtClean="0">
              <a:latin typeface="Arial" pitchFamily="34" charset="0"/>
              <a:cs typeface="Arial" pitchFamily="34" charset="0"/>
            </a:endParaRPr>
          </a:p>
          <a:p>
            <a:r>
              <a:rPr lang="en-US" sz="2800" b="1" dirty="0" smtClean="0">
                <a:solidFill>
                  <a:srgbClr val="C00000"/>
                </a:solidFill>
                <a:latin typeface="Arial" pitchFamily="34" charset="0"/>
                <a:cs typeface="Arial" pitchFamily="34" charset="0"/>
              </a:rPr>
              <a:t>34</a:t>
            </a:r>
            <a:r>
              <a:rPr lang="en-US" sz="2800" b="1" dirty="0" smtClean="0">
                <a:solidFill>
                  <a:srgbClr val="C00000"/>
                </a:solidFill>
                <a:latin typeface="Arial" pitchFamily="34" charset="0"/>
                <a:cs typeface="Arial" pitchFamily="34" charset="0"/>
              </a:rPr>
              <a:t>% </a:t>
            </a:r>
            <a:r>
              <a:rPr lang="en-US" sz="2800" dirty="0" smtClean="0">
                <a:latin typeface="Arial" pitchFamily="34" charset="0"/>
                <a:cs typeface="Arial" pitchFamily="34" charset="0"/>
              </a:rPr>
              <a:t>- religion is </a:t>
            </a:r>
            <a:r>
              <a:rPr lang="en-US" sz="2800" dirty="0" smtClean="0">
                <a:latin typeface="Arial" pitchFamily="34" charset="0"/>
                <a:cs typeface="Arial" pitchFamily="34" charset="0"/>
              </a:rPr>
              <a:t>important (!)</a:t>
            </a:r>
            <a:endParaRPr lang="bg-BG" sz="2800" dirty="0">
              <a:latin typeface="Arial" pitchFamily="34" charset="0"/>
              <a:cs typeface="Arial" pitchFamily="34" charset="0"/>
            </a:endParaRPr>
          </a:p>
        </p:txBody>
      </p:sp>
    </p:spTree>
    <p:extLst>
      <p:ext uri="{BB962C8B-B14F-4D97-AF65-F5344CB8AC3E}">
        <p14:creationId xmlns:p14="http://schemas.microsoft.com/office/powerpoint/2010/main" xmlns="" val="2514779726"/>
      </p:ext>
    </p:extLst>
  </p:cSld>
  <p:clrMapOvr>
    <a:masterClrMapping/>
  </p:clrMapOvr>
  <p:transition spd="slow">
    <p:cover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1"/>
          <p:cNvSpPr txBox="1">
            <a:spLocks/>
          </p:cNvSpPr>
          <p:nvPr/>
        </p:nvSpPr>
        <p:spPr>
          <a:xfrm>
            <a:off x="1217614" y="1981200"/>
            <a:ext cx="9753600" cy="3809999"/>
          </a:xfrm>
          <a:prstGeom prst="rect">
            <a:avLst/>
          </a:prstGeom>
        </p:spPr>
        <p:txBody>
          <a:bodyPr vert="horz" lIns="91440" tIns="45720" rIns="91440" bIns="45720" rtlCol="0" anchor="b">
            <a:noAutofit/>
          </a:bodyPr>
          <a:lstStyle/>
          <a:p>
            <a:r>
              <a:rPr lang="en-US" sz="3600" dirty="0" smtClean="0">
                <a:latin typeface="Arial" pitchFamily="34" charset="0"/>
                <a:cs typeface="Arial" pitchFamily="34" charset="0"/>
              </a:rPr>
              <a:t>Muslims </a:t>
            </a:r>
            <a:r>
              <a:rPr lang="en-US" sz="3600" dirty="0" smtClean="0">
                <a:latin typeface="Arial" pitchFamily="34" charset="0"/>
                <a:cs typeface="Arial" pitchFamily="34" charset="0"/>
              </a:rPr>
              <a:t>- </a:t>
            </a:r>
            <a:r>
              <a:rPr lang="en-US" sz="3600" b="1" dirty="0" smtClean="0">
                <a:solidFill>
                  <a:srgbClr val="C00000"/>
                </a:solidFill>
                <a:latin typeface="Arial" pitchFamily="34" charset="0"/>
                <a:cs typeface="Arial" pitchFamily="34" charset="0"/>
              </a:rPr>
              <a:t>32 years </a:t>
            </a:r>
            <a:r>
              <a:rPr lang="en-US" sz="3600" dirty="0" smtClean="0">
                <a:latin typeface="Arial" pitchFamily="34" charset="0"/>
                <a:cs typeface="Arial" pitchFamily="34" charset="0"/>
              </a:rPr>
              <a:t>old </a:t>
            </a:r>
            <a:r>
              <a:rPr lang="en-US" sz="2400" i="1" dirty="0" smtClean="0">
                <a:latin typeface="Arial" pitchFamily="34" charset="0"/>
                <a:cs typeface="Arial" pitchFamily="34" charset="0"/>
              </a:rPr>
              <a:t>(median)</a:t>
            </a:r>
            <a:r>
              <a:rPr lang="en-US" sz="3600" dirty="0" smtClean="0">
                <a:latin typeface="Arial" pitchFamily="34" charset="0"/>
                <a:cs typeface="Arial" pitchFamily="34" charset="0"/>
              </a:rPr>
              <a:t> </a:t>
            </a:r>
            <a:endParaRPr lang="en-US" sz="3600" dirty="0" smtClean="0">
              <a:latin typeface="Arial" pitchFamily="34" charset="0"/>
              <a:cs typeface="Arial" pitchFamily="34" charset="0"/>
            </a:endParaRPr>
          </a:p>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Europeans - </a:t>
            </a:r>
            <a:r>
              <a:rPr lang="en-US" sz="3600" b="1" dirty="0" smtClean="0">
                <a:solidFill>
                  <a:srgbClr val="C00000"/>
                </a:solidFill>
                <a:latin typeface="Arial" pitchFamily="34" charset="0"/>
                <a:cs typeface="Arial" pitchFamily="34" charset="0"/>
              </a:rPr>
              <a:t>40 years</a:t>
            </a:r>
            <a:r>
              <a:rPr lang="en-US" sz="3600" dirty="0" smtClean="0">
                <a:latin typeface="Arial" pitchFamily="34" charset="0"/>
                <a:cs typeface="Arial" pitchFamily="34" charset="0"/>
              </a:rPr>
              <a:t> old</a:t>
            </a:r>
          </a:p>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European </a:t>
            </a:r>
            <a:r>
              <a:rPr lang="en-US" sz="3600" dirty="0" smtClean="0">
                <a:latin typeface="Arial" pitchFamily="34" charset="0"/>
                <a:cs typeface="Arial" pitchFamily="34" charset="0"/>
              </a:rPr>
              <a:t>Christians - </a:t>
            </a:r>
            <a:r>
              <a:rPr lang="en-US" sz="3600" b="1" dirty="0" smtClean="0">
                <a:solidFill>
                  <a:srgbClr val="C00000"/>
                </a:solidFill>
                <a:latin typeface="Arial" pitchFamily="34" charset="0"/>
                <a:cs typeface="Arial" pitchFamily="34" charset="0"/>
              </a:rPr>
              <a:t>42 years </a:t>
            </a:r>
            <a:r>
              <a:rPr lang="en-US" sz="3600" dirty="0" smtClean="0">
                <a:latin typeface="Arial" pitchFamily="34" charset="0"/>
                <a:cs typeface="Arial" pitchFamily="34" charset="0"/>
              </a:rPr>
              <a:t>old</a:t>
            </a:r>
            <a:endParaRPr kumimoji="0" lang="bg-BG" sz="3600" b="0" i="0" u="none" strike="noStrike" kern="1200" cap="none" spc="0" normalizeH="0" baseline="0" noProof="0" dirty="0">
              <a:ln>
                <a:noFill/>
              </a:ln>
              <a:solidFill>
                <a:schemeClr val="tx1">
                  <a:lumMod val="50000"/>
                </a:schemeClr>
              </a:solidFill>
              <a:effectLst/>
              <a:uLnTx/>
              <a:uFillTx/>
              <a:latin typeface="Arial" pitchFamily="34" charset="0"/>
              <a:ea typeface="+mj-ea"/>
              <a:cs typeface="Arial" pitchFamily="34" charset="0"/>
            </a:endParaRPr>
          </a:p>
        </p:txBody>
      </p:sp>
      <p:sp>
        <p:nvSpPr>
          <p:cNvPr id="5" name="Текстов контейнер 2"/>
          <p:cNvSpPr txBox="1">
            <a:spLocks/>
          </p:cNvSpPr>
          <p:nvPr/>
        </p:nvSpPr>
        <p:spPr>
          <a:xfrm>
            <a:off x="1213150" y="685801"/>
            <a:ext cx="9453262" cy="1371599"/>
          </a:xfrm>
          <a:prstGeom prst="rect">
            <a:avLst/>
          </a:prstGeom>
        </p:spPr>
        <p:txBody>
          <a:bodyPr vert="horz" lIns="91440" tIns="45720" rIns="91440" bIns="45720" rtlCol="0">
            <a:normAutofit/>
          </a:bodyPr>
          <a:lstStyle/>
          <a:p>
            <a:pPr algn="r"/>
            <a:r>
              <a:rPr lang="en-US" sz="4000" b="1" cap="all" dirty="0" smtClean="0">
                <a:solidFill>
                  <a:srgbClr val="C00000"/>
                </a:solidFill>
              </a:rPr>
              <a:t>Muslims are </a:t>
            </a:r>
            <a:r>
              <a:rPr lang="en-US" sz="4000" b="1" cap="all" dirty="0" smtClean="0">
                <a:solidFill>
                  <a:srgbClr val="C00000"/>
                </a:solidFill>
              </a:rPr>
              <a:t>younger</a:t>
            </a:r>
          </a:p>
          <a:p>
            <a:pPr algn="r"/>
            <a:r>
              <a:rPr lang="en-US" sz="4000" b="1" dirty="0" smtClean="0"/>
              <a:t>than </a:t>
            </a:r>
            <a:r>
              <a:rPr lang="en-US" sz="4000" b="1" dirty="0" smtClean="0"/>
              <a:t>other </a:t>
            </a:r>
            <a:r>
              <a:rPr lang="en-US" sz="4000" b="1" dirty="0" smtClean="0"/>
              <a:t>Europeans</a:t>
            </a:r>
            <a:endParaRPr lang="en-US" sz="4000" dirty="0" smtClean="0"/>
          </a:p>
        </p:txBody>
      </p:sp>
    </p:spTree>
    <p:extLst>
      <p:ext uri="{BB962C8B-B14F-4D97-AF65-F5344CB8AC3E}">
        <p14:creationId xmlns:p14="http://schemas.microsoft.com/office/powerpoint/2010/main" xmlns="" val="4025013544"/>
      </p:ext>
    </p:extLst>
  </p:cSld>
  <p:clrMapOvr>
    <a:masterClrMapping/>
  </p:clrMapOvr>
  <p:transition spd="slow">
    <p:cover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pizap (3).jpg"/>
          <p:cNvPicPr>
            <a:picLocks noGrp="1" noChangeAspect="1"/>
          </p:cNvPicPr>
          <p:nvPr>
            <p:ph sz="half" idx="2"/>
          </p:nvPr>
        </p:nvPicPr>
        <p:blipFill>
          <a:blip r:embed="rId3" cstate="print"/>
          <a:stretch>
            <a:fillRect/>
          </a:stretch>
        </p:blipFill>
        <p:spPr>
          <a:xfrm>
            <a:off x="455612" y="228600"/>
            <a:ext cx="11390611" cy="6435522"/>
          </a:xfrm>
        </p:spPr>
      </p:pic>
    </p:spTree>
    <p:extLst>
      <p:ext uri="{BB962C8B-B14F-4D97-AF65-F5344CB8AC3E}">
        <p14:creationId xmlns:p14="http://schemas.microsoft.com/office/powerpoint/2010/main" xmlns="" val="2514779726"/>
      </p:ext>
    </p:extLst>
  </p:cSld>
  <p:clrMapOvr>
    <a:masterClrMapping/>
  </p:clrMapOvr>
  <p:transition spd="slow">
    <p:cover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1812" y="609600"/>
            <a:ext cx="10896600" cy="4832092"/>
          </a:xfrm>
          <a:prstGeom prst="rect">
            <a:avLst/>
          </a:prstGeom>
        </p:spPr>
        <p:txBody>
          <a:bodyPr wrap="square">
            <a:spAutoFit/>
          </a:bodyPr>
          <a:lstStyle/>
          <a:p>
            <a:r>
              <a:rPr lang="en-US" sz="2800" dirty="0" smtClean="0">
                <a:latin typeface="Arial" pitchFamily="34" charset="0"/>
                <a:cs typeface="Arial" pitchFamily="34" charset="0"/>
              </a:rPr>
              <a:t>The majority </a:t>
            </a:r>
            <a:r>
              <a:rPr lang="en-US" sz="2800" dirty="0" smtClean="0">
                <a:latin typeface="Arial" pitchFamily="34" charset="0"/>
                <a:cs typeface="Arial" pitchFamily="34" charset="0"/>
              </a:rPr>
              <a:t>of radicalised are </a:t>
            </a:r>
            <a:r>
              <a:rPr lang="en-US" sz="2800" b="1" dirty="0" smtClean="0">
                <a:solidFill>
                  <a:srgbClr val="C00000"/>
                </a:solidFill>
                <a:latin typeface="Arial" pitchFamily="34" charset="0"/>
                <a:cs typeface="Arial" pitchFamily="34" charset="0"/>
              </a:rPr>
              <a:t>13 </a:t>
            </a:r>
            <a:r>
              <a:rPr lang="en-US" sz="2800" b="1" dirty="0" smtClean="0">
                <a:solidFill>
                  <a:srgbClr val="C00000"/>
                </a:solidFill>
                <a:latin typeface="Arial" pitchFamily="34" charset="0"/>
                <a:cs typeface="Arial" pitchFamily="34" charset="0"/>
              </a:rPr>
              <a:t>- 25 years </a:t>
            </a:r>
            <a:r>
              <a:rPr lang="en-US" sz="2800" b="1" dirty="0" smtClean="0">
                <a:solidFill>
                  <a:srgbClr val="C00000"/>
                </a:solidFill>
                <a:latin typeface="Arial" pitchFamily="34" charset="0"/>
                <a:cs typeface="Arial" pitchFamily="34" charset="0"/>
              </a:rPr>
              <a:t>old</a:t>
            </a:r>
          </a:p>
          <a:p>
            <a:endParaRPr lang="en-US" sz="2800" dirty="0" smtClean="0">
              <a:latin typeface="Arial" pitchFamily="34" charset="0"/>
              <a:cs typeface="Arial" pitchFamily="34" charset="0"/>
            </a:endParaRPr>
          </a:p>
          <a:p>
            <a:r>
              <a:rPr lang="en-US" sz="2800" b="1" dirty="0" smtClean="0">
                <a:solidFill>
                  <a:srgbClr val="C00000"/>
                </a:solidFill>
                <a:latin typeface="Arial" pitchFamily="34" charset="0"/>
                <a:cs typeface="Arial" pitchFamily="34" charset="0"/>
              </a:rPr>
              <a:t>Two-thirds of all terrorist offences </a:t>
            </a:r>
            <a:r>
              <a:rPr lang="en-US" sz="2800" dirty="0" smtClean="0">
                <a:latin typeface="Arial" pitchFamily="34" charset="0"/>
                <a:cs typeface="Arial" pitchFamily="34" charset="0"/>
              </a:rPr>
              <a:t>were </a:t>
            </a:r>
            <a:r>
              <a:rPr lang="en-US" sz="2800" dirty="0" smtClean="0">
                <a:latin typeface="Arial" pitchFamily="34" charset="0"/>
                <a:cs typeface="Arial" pitchFamily="34" charset="0"/>
              </a:rPr>
              <a:t>committed by those under 30, but the age of offenders ranged from 16 to 48. </a:t>
            </a: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r>
              <a:rPr lang="en-US" sz="2800" b="1" dirty="0" smtClean="0">
                <a:solidFill>
                  <a:srgbClr val="C00000"/>
                </a:solidFill>
                <a:latin typeface="Arial" pitchFamily="34" charset="0"/>
                <a:cs typeface="Arial" pitchFamily="34" charset="0"/>
              </a:rPr>
              <a:t>Education levels </a:t>
            </a:r>
            <a:r>
              <a:rPr lang="en-US" sz="2800" dirty="0" smtClean="0">
                <a:latin typeface="Arial" pitchFamily="34" charset="0"/>
                <a:cs typeface="Arial" pitchFamily="34" charset="0"/>
              </a:rPr>
              <a:t>and </a:t>
            </a:r>
            <a:r>
              <a:rPr lang="en-US" sz="2800" b="1" dirty="0" smtClean="0">
                <a:solidFill>
                  <a:srgbClr val="C00000"/>
                </a:solidFill>
                <a:latin typeface="Arial" pitchFamily="34" charset="0"/>
                <a:cs typeface="Arial" pitchFamily="34" charset="0"/>
              </a:rPr>
              <a:t>economic status </a:t>
            </a:r>
            <a:r>
              <a:rPr lang="en-US" sz="2800" dirty="0" smtClean="0">
                <a:latin typeface="Arial" pitchFamily="34" charset="0"/>
                <a:cs typeface="Arial" pitchFamily="34" charset="0"/>
              </a:rPr>
              <a:t>vary.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Arguments </a:t>
            </a:r>
            <a:r>
              <a:rPr lang="en-US" sz="2800" dirty="0" smtClean="0">
                <a:latin typeface="Arial" pitchFamily="34" charset="0"/>
                <a:cs typeface="Arial" pitchFamily="34" charset="0"/>
              </a:rPr>
              <a:t>about </a:t>
            </a:r>
            <a:r>
              <a:rPr lang="en-US" sz="2800" b="1" dirty="0" smtClean="0">
                <a:solidFill>
                  <a:srgbClr val="C00000"/>
                </a:solidFill>
                <a:latin typeface="Arial" pitchFamily="34" charset="0"/>
                <a:cs typeface="Arial" pitchFamily="34" charset="0"/>
              </a:rPr>
              <a:t>social exclusion </a:t>
            </a:r>
            <a:r>
              <a:rPr lang="en-US" sz="2800" dirty="0" smtClean="0">
                <a:latin typeface="Arial" pitchFamily="34" charset="0"/>
                <a:cs typeface="Arial" pitchFamily="34" charset="0"/>
              </a:rPr>
              <a:t>were not entirely </a:t>
            </a:r>
            <a:r>
              <a:rPr lang="en-US" sz="2800" dirty="0" smtClean="0">
                <a:latin typeface="Arial" pitchFamily="34" charset="0"/>
                <a:cs typeface="Arial" pitchFamily="34" charset="0"/>
              </a:rPr>
              <a:t>convincing</a:t>
            </a:r>
          </a:p>
          <a:p>
            <a:endParaRPr lang="en-US" sz="2800" b="1" dirty="0" smtClean="0">
              <a:latin typeface="Arial" pitchFamily="34" charset="0"/>
              <a:cs typeface="Arial" pitchFamily="34" charset="0"/>
            </a:endParaRPr>
          </a:p>
          <a:p>
            <a:r>
              <a:rPr lang="en-US" sz="2800" dirty="0" smtClean="0">
                <a:latin typeface="Arial" pitchFamily="34" charset="0"/>
                <a:cs typeface="Arial" pitchFamily="34" charset="0"/>
              </a:rPr>
              <a:t>Perception of </a:t>
            </a:r>
            <a:r>
              <a:rPr lang="en-US" sz="2800" b="1" dirty="0" smtClean="0">
                <a:solidFill>
                  <a:srgbClr val="C00000"/>
                </a:solidFill>
                <a:latin typeface="Arial" pitchFamily="34" charset="0"/>
                <a:cs typeface="Arial" pitchFamily="34" charset="0"/>
              </a:rPr>
              <a:t>foreign policy as an attack </a:t>
            </a:r>
            <a:r>
              <a:rPr lang="en-US" sz="2800" dirty="0" smtClean="0">
                <a:latin typeface="Arial" pitchFamily="34" charset="0"/>
                <a:cs typeface="Arial" pitchFamily="34" charset="0"/>
              </a:rPr>
              <a:t>or a targeting or a singling out or a discriminatory attitude towards Muslims and Islam.</a:t>
            </a:r>
            <a:endParaRPr lang="bg-BG" sz="2800" dirty="0">
              <a:latin typeface="Arial" pitchFamily="34" charset="0"/>
              <a:cs typeface="Arial" pitchFamily="34" charset="0"/>
            </a:endParaRPr>
          </a:p>
        </p:txBody>
      </p:sp>
    </p:spTree>
    <p:extLst>
      <p:ext uri="{BB962C8B-B14F-4D97-AF65-F5344CB8AC3E}">
        <p14:creationId xmlns:p14="http://schemas.microsoft.com/office/powerpoint/2010/main" xmlns="" val="2514779726"/>
      </p:ext>
    </p:extLst>
  </p:cSld>
  <p:clrMapOvr>
    <a:masterClrMapping/>
  </p:clrMapOvr>
  <p:transition spd="slow">
    <p:cover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227012" y="609600"/>
          <a:ext cx="5638800" cy="624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6170611" y="609600"/>
          <a:ext cx="5410201" cy="586740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Rectangle 5"/>
          <p:cNvSpPr/>
          <p:nvPr/>
        </p:nvSpPr>
        <p:spPr>
          <a:xfrm>
            <a:off x="8923187" y="304800"/>
            <a:ext cx="3265638" cy="1508105"/>
          </a:xfrm>
          <a:prstGeom prst="rect">
            <a:avLst/>
          </a:prstGeom>
        </p:spPr>
        <p:txBody>
          <a:bodyPr wrap="none">
            <a:spAutoFit/>
          </a:bodyPr>
          <a:lstStyle/>
          <a:p>
            <a:pPr algn="r"/>
            <a:r>
              <a:rPr lang="en-US" sz="3600" b="1" cap="all" dirty="0" smtClean="0">
                <a:solidFill>
                  <a:srgbClr val="C00000"/>
                </a:solidFill>
                <a:latin typeface="Arial" pitchFamily="34" charset="0"/>
                <a:cs typeface="Arial" pitchFamily="34" charset="0"/>
              </a:rPr>
              <a:t>Where </a:t>
            </a:r>
            <a:endParaRPr lang="en-US" sz="3600" b="1" cap="all" dirty="0" smtClean="0">
              <a:solidFill>
                <a:srgbClr val="C00000"/>
              </a:solidFill>
              <a:latin typeface="Arial" pitchFamily="34" charset="0"/>
              <a:cs typeface="Arial" pitchFamily="34" charset="0"/>
            </a:endParaRPr>
          </a:p>
          <a:p>
            <a:pPr algn="r"/>
            <a:r>
              <a:rPr lang="en-US" sz="2800" dirty="0" smtClean="0">
                <a:latin typeface="Arial" pitchFamily="34" charset="0"/>
                <a:cs typeface="Arial" pitchFamily="34" charset="0"/>
              </a:rPr>
              <a:t>does </a:t>
            </a:r>
            <a:r>
              <a:rPr lang="en-US" sz="2800" dirty="0" smtClean="0">
                <a:latin typeface="Arial" pitchFamily="34" charset="0"/>
                <a:cs typeface="Arial" pitchFamily="34" charset="0"/>
              </a:rPr>
              <a:t>radicalisation </a:t>
            </a:r>
            <a:endParaRPr lang="en-US" sz="2800" dirty="0" smtClean="0">
              <a:latin typeface="Arial" pitchFamily="34" charset="0"/>
              <a:cs typeface="Arial" pitchFamily="34" charset="0"/>
            </a:endParaRPr>
          </a:p>
          <a:p>
            <a:pPr algn="r"/>
            <a:r>
              <a:rPr lang="en-US" sz="2800" dirty="0" smtClean="0">
                <a:latin typeface="Arial" pitchFamily="34" charset="0"/>
                <a:cs typeface="Arial" pitchFamily="34" charset="0"/>
              </a:rPr>
              <a:t>take </a:t>
            </a:r>
            <a:r>
              <a:rPr lang="en-US" sz="2800" dirty="0" smtClean="0">
                <a:latin typeface="Arial" pitchFamily="34" charset="0"/>
                <a:cs typeface="Arial" pitchFamily="34" charset="0"/>
              </a:rPr>
              <a:t>place?</a:t>
            </a:r>
            <a:endParaRPr lang="bg-BG" sz="2800" dirty="0">
              <a:latin typeface="Arial" pitchFamily="34" charset="0"/>
              <a:cs typeface="Arial" pitchFamily="34" charset="0"/>
            </a:endParaRPr>
          </a:p>
        </p:txBody>
      </p:sp>
      <p:sp>
        <p:nvSpPr>
          <p:cNvPr id="8" name="Rectangle 7"/>
          <p:cNvSpPr/>
          <p:nvPr/>
        </p:nvSpPr>
        <p:spPr>
          <a:xfrm>
            <a:off x="5637212" y="5638800"/>
            <a:ext cx="3181577" cy="892552"/>
          </a:xfrm>
          <a:prstGeom prst="rect">
            <a:avLst/>
          </a:prstGeom>
        </p:spPr>
        <p:txBody>
          <a:bodyPr wrap="none">
            <a:spAutoFit/>
          </a:bodyPr>
          <a:lstStyle/>
          <a:p>
            <a:r>
              <a:rPr lang="en-GB" sz="2600" i="1" dirty="0" smtClean="0">
                <a:latin typeface="Arial" pitchFamily="34" charset="0"/>
                <a:cs typeface="Arial" pitchFamily="34" charset="0"/>
              </a:rPr>
              <a:t>Family, universities, </a:t>
            </a:r>
          </a:p>
          <a:p>
            <a:r>
              <a:rPr lang="en-GB" sz="2600" i="1" dirty="0" smtClean="0">
                <a:latin typeface="Arial" pitchFamily="34" charset="0"/>
                <a:cs typeface="Arial" pitchFamily="34" charset="0"/>
              </a:rPr>
              <a:t>street, abroad...</a:t>
            </a:r>
            <a:endParaRPr lang="bg-BG" sz="2600" i="1" dirty="0">
              <a:latin typeface="Arial" pitchFamily="34" charset="0"/>
              <a:cs typeface="Arial" pitchFamily="34" charset="0"/>
            </a:endParaRPr>
          </a:p>
        </p:txBody>
      </p:sp>
      <p:sp>
        <p:nvSpPr>
          <p:cNvPr id="10" name="Rectangle 9"/>
          <p:cNvSpPr/>
          <p:nvPr/>
        </p:nvSpPr>
        <p:spPr>
          <a:xfrm>
            <a:off x="227012" y="304800"/>
            <a:ext cx="6092825" cy="1631216"/>
          </a:xfrm>
          <a:prstGeom prst="rect">
            <a:avLst/>
          </a:prstGeom>
        </p:spPr>
        <p:txBody>
          <a:bodyPr wrap="square">
            <a:spAutoFit/>
          </a:bodyPr>
          <a:lstStyle/>
          <a:p>
            <a:r>
              <a:rPr lang="en-US" sz="3600" b="1" cap="all" dirty="0" smtClean="0">
                <a:solidFill>
                  <a:srgbClr val="C00000"/>
                </a:solidFill>
                <a:latin typeface="Arial" pitchFamily="34" charset="0"/>
                <a:cs typeface="Arial" pitchFamily="34" charset="0"/>
              </a:rPr>
              <a:t>Drivers &amp; routes</a:t>
            </a:r>
            <a:r>
              <a:rPr lang="en-US" sz="3600" cap="all" dirty="0" smtClean="0">
                <a:solidFill>
                  <a:srgbClr val="C00000"/>
                </a:solidFill>
                <a:latin typeface="Arial" pitchFamily="34" charset="0"/>
                <a:cs typeface="Arial" pitchFamily="34" charset="0"/>
              </a:rPr>
              <a:t> </a:t>
            </a:r>
          </a:p>
          <a:p>
            <a:r>
              <a:rPr lang="en-US" sz="2800" dirty="0" smtClean="0">
                <a:latin typeface="Arial" pitchFamily="34" charset="0"/>
                <a:cs typeface="Arial" pitchFamily="34" charset="0"/>
              </a:rPr>
              <a:t>into </a:t>
            </a:r>
            <a:r>
              <a:rPr lang="en-US" sz="2800" dirty="0" smtClean="0">
                <a:latin typeface="Arial" pitchFamily="34" charset="0"/>
                <a:cs typeface="Arial" pitchFamily="34" charset="0"/>
              </a:rPr>
              <a:t>Islamist </a:t>
            </a:r>
            <a:r>
              <a:rPr lang="en-US" sz="2800" dirty="0" smtClean="0">
                <a:latin typeface="Arial" pitchFamily="34" charset="0"/>
                <a:cs typeface="Arial" pitchFamily="34" charset="0"/>
              </a:rPr>
              <a:t>radicalisation</a:t>
            </a:r>
            <a:endParaRPr lang="en-US" sz="2800" dirty="0" smtClean="0">
              <a:latin typeface="Arial" pitchFamily="34" charset="0"/>
              <a:cs typeface="Arial" pitchFamily="34" charset="0"/>
            </a:endParaRPr>
          </a:p>
          <a:p>
            <a:r>
              <a:rPr lang="en-US" dirty="0" smtClean="0"/>
              <a:t/>
            </a:r>
            <a:br>
              <a:rPr lang="en-US" dirty="0" smtClean="0"/>
            </a:br>
            <a:endParaRPr lang="bg-BG" dirty="0"/>
          </a:p>
        </p:txBody>
      </p:sp>
    </p:spTree>
    <p:extLst>
      <p:ext uri="{BB962C8B-B14F-4D97-AF65-F5344CB8AC3E}">
        <p14:creationId xmlns:p14="http://schemas.microsoft.com/office/powerpoint/2010/main" xmlns="" val="411701859"/>
      </p:ext>
    </p:extLst>
  </p:cSld>
  <p:clrMapOvr>
    <a:masterClrMapping/>
  </p:clrMapOvr>
  <p:transition spd="slow">
    <p:cover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GA_2016.07.11_national_identity-00-01.png"/>
          <p:cNvPicPr>
            <a:picLocks noChangeAspect="1"/>
          </p:cNvPicPr>
          <p:nvPr/>
        </p:nvPicPr>
        <p:blipFill>
          <a:blip r:embed="rId3" cstate="print"/>
          <a:stretch>
            <a:fillRect/>
          </a:stretch>
        </p:blipFill>
        <p:spPr>
          <a:xfrm>
            <a:off x="531812" y="2924175"/>
            <a:ext cx="6096000" cy="3933825"/>
          </a:xfrm>
          <a:prstGeom prst="rect">
            <a:avLst/>
          </a:prstGeom>
        </p:spPr>
      </p:pic>
      <p:pic>
        <p:nvPicPr>
          <p:cNvPr id="8" name="Picture 7" descr="Jordan.png"/>
          <p:cNvPicPr>
            <a:picLocks noChangeAspect="1"/>
          </p:cNvPicPr>
          <p:nvPr/>
        </p:nvPicPr>
        <p:blipFill>
          <a:blip r:embed="rId4" cstate="print"/>
          <a:stretch>
            <a:fillRect/>
          </a:stretch>
        </p:blipFill>
        <p:spPr>
          <a:xfrm>
            <a:off x="4037012" y="1447800"/>
            <a:ext cx="3912799" cy="18715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Заглавие 6"/>
          <p:cNvSpPr>
            <a:spLocks noGrp="1"/>
          </p:cNvSpPr>
          <p:nvPr>
            <p:ph type="title"/>
          </p:nvPr>
        </p:nvSpPr>
        <p:spPr>
          <a:xfrm>
            <a:off x="1217614" y="274638"/>
            <a:ext cx="9753600" cy="715962"/>
          </a:xfrm>
        </p:spPr>
        <p:txBody>
          <a:bodyPr>
            <a:normAutofit/>
          </a:bodyPr>
          <a:lstStyle/>
          <a:p>
            <a:pPr algn="r"/>
            <a:r>
              <a:rPr lang="en-US" b="1" dirty="0" smtClean="0">
                <a:solidFill>
                  <a:srgbClr val="C00000"/>
                </a:solidFill>
              </a:rPr>
              <a:t>THE FUTURE</a:t>
            </a:r>
          </a:p>
        </p:txBody>
      </p:sp>
      <p:pic>
        <p:nvPicPr>
          <p:cNvPr id="4" name="Picture 3" descr="Egypt.png"/>
          <p:cNvPicPr>
            <a:picLocks noChangeAspect="1"/>
          </p:cNvPicPr>
          <p:nvPr/>
        </p:nvPicPr>
        <p:blipFill>
          <a:blip r:embed="rId5" cstate="print"/>
          <a:stretch>
            <a:fillRect/>
          </a:stretch>
        </p:blipFill>
        <p:spPr>
          <a:xfrm rot="20205199">
            <a:off x="481297" y="2203261"/>
            <a:ext cx="4677173" cy="2250600"/>
          </a:xfrm>
          <a:prstGeom prst="rect">
            <a:avLst/>
          </a:prstGeom>
          <a:ln>
            <a:noFill/>
          </a:ln>
          <a:effectLst>
            <a:outerShdw blurRad="50800" dist="38100" dir="2700000" algn="tl" rotWithShape="0">
              <a:prstClr val="black">
                <a:alpha val="40000"/>
              </a:prstClr>
            </a:outerShdw>
          </a:effectLst>
        </p:spPr>
      </p:pic>
      <p:sp>
        <p:nvSpPr>
          <p:cNvPr id="5" name="Rectangle 4"/>
          <p:cNvSpPr/>
          <p:nvPr/>
        </p:nvSpPr>
        <p:spPr>
          <a:xfrm>
            <a:off x="227012" y="914400"/>
            <a:ext cx="5791200" cy="523220"/>
          </a:xfrm>
          <a:prstGeom prst="rect">
            <a:avLst/>
          </a:prstGeom>
        </p:spPr>
        <p:txBody>
          <a:bodyPr wrap="square">
            <a:spAutoFit/>
          </a:bodyPr>
          <a:lstStyle/>
          <a:p>
            <a:r>
              <a:rPr lang="en-GB" sz="2800" dirty="0" smtClean="0"/>
              <a:t>World Population Prospects 2017</a:t>
            </a:r>
            <a:endParaRPr lang="en-GB" sz="2800" dirty="0"/>
          </a:p>
        </p:txBody>
      </p:sp>
      <p:pic>
        <p:nvPicPr>
          <p:cNvPr id="9" name="Picture 8" descr="Bulgaria.png"/>
          <p:cNvPicPr>
            <a:picLocks noChangeAspect="1"/>
          </p:cNvPicPr>
          <p:nvPr/>
        </p:nvPicPr>
        <p:blipFill>
          <a:blip r:embed="rId6" cstate="print"/>
          <a:stretch>
            <a:fillRect/>
          </a:stretch>
        </p:blipFill>
        <p:spPr>
          <a:xfrm>
            <a:off x="6170612" y="2438400"/>
            <a:ext cx="5738812" cy="274392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descr="Morocco.png"/>
          <p:cNvPicPr>
            <a:picLocks noChangeAspect="1"/>
          </p:cNvPicPr>
          <p:nvPr/>
        </p:nvPicPr>
        <p:blipFill>
          <a:blip r:embed="rId7" cstate="print"/>
          <a:stretch>
            <a:fillRect/>
          </a:stretch>
        </p:blipFill>
        <p:spPr>
          <a:xfrm rot="746191">
            <a:off x="5976342" y="4452833"/>
            <a:ext cx="3920363" cy="18948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411701859"/>
      </p:ext>
    </p:extLst>
  </p:cSld>
  <p:clrMapOvr>
    <a:masterClrMapping/>
  </p:clrMapOvr>
  <p:transition spd="slow">
    <p:cover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лавие 6"/>
          <p:cNvSpPr>
            <a:spLocks noGrp="1"/>
          </p:cNvSpPr>
          <p:nvPr>
            <p:ph type="title"/>
          </p:nvPr>
        </p:nvSpPr>
        <p:spPr>
          <a:xfrm>
            <a:off x="1217614" y="274638"/>
            <a:ext cx="9753600" cy="715962"/>
          </a:xfrm>
        </p:spPr>
        <p:txBody>
          <a:bodyPr>
            <a:normAutofit/>
          </a:bodyPr>
          <a:lstStyle/>
          <a:p>
            <a:r>
              <a:rPr lang="en-US" b="1" dirty="0" smtClean="0"/>
              <a:t>EGYPT</a:t>
            </a:r>
          </a:p>
        </p:txBody>
      </p:sp>
      <p:pic>
        <p:nvPicPr>
          <p:cNvPr id="3" name="Picture 2" descr="Egypt.png"/>
          <p:cNvPicPr>
            <a:picLocks noChangeAspect="1"/>
          </p:cNvPicPr>
          <p:nvPr/>
        </p:nvPicPr>
        <p:blipFill>
          <a:blip r:embed="rId3" cstate="print"/>
          <a:stretch>
            <a:fillRect/>
          </a:stretch>
        </p:blipFill>
        <p:spPr>
          <a:xfrm>
            <a:off x="900000" y="1260000"/>
            <a:ext cx="10451630" cy="5029200"/>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411701859"/>
      </p:ext>
    </p:extLst>
  </p:cSld>
  <p:clrMapOvr>
    <a:masterClrMapping/>
  </p:clrMapOvr>
  <p:transition spd="slow">
    <p:cover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лавие 6"/>
          <p:cNvSpPr>
            <a:spLocks noGrp="1"/>
          </p:cNvSpPr>
          <p:nvPr>
            <p:ph type="title"/>
          </p:nvPr>
        </p:nvSpPr>
        <p:spPr>
          <a:xfrm>
            <a:off x="1217614" y="274638"/>
            <a:ext cx="9753600" cy="715962"/>
          </a:xfrm>
        </p:spPr>
        <p:txBody>
          <a:bodyPr>
            <a:normAutofit/>
          </a:bodyPr>
          <a:lstStyle/>
          <a:p>
            <a:r>
              <a:rPr lang="en-US" b="1" dirty="0" smtClean="0"/>
              <a:t>MOROCCO</a:t>
            </a:r>
          </a:p>
        </p:txBody>
      </p:sp>
      <p:pic>
        <p:nvPicPr>
          <p:cNvPr id="4" name="Picture 3" descr="Morocco.png"/>
          <p:cNvPicPr>
            <a:picLocks noChangeAspect="1"/>
          </p:cNvPicPr>
          <p:nvPr/>
        </p:nvPicPr>
        <p:blipFill>
          <a:blip r:embed="rId3" cstate="print"/>
          <a:stretch>
            <a:fillRect/>
          </a:stretch>
        </p:blipFill>
        <p:spPr>
          <a:xfrm>
            <a:off x="900000" y="1260000"/>
            <a:ext cx="10299812" cy="4978242"/>
          </a:xfrm>
          <a:prstGeom prst="rect">
            <a:avLst/>
          </a:prstGeom>
        </p:spPr>
      </p:pic>
    </p:spTree>
    <p:extLst>
      <p:ext uri="{BB962C8B-B14F-4D97-AF65-F5344CB8AC3E}">
        <p14:creationId xmlns:p14="http://schemas.microsoft.com/office/powerpoint/2010/main" xmlns="" val="411701859"/>
      </p:ext>
    </p:extLst>
  </p:cSld>
  <p:clrMapOvr>
    <a:masterClrMapping/>
  </p:clrMapOvr>
  <p:transition spd="slow">
    <p:cover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лавие 6"/>
          <p:cNvSpPr>
            <a:spLocks noGrp="1"/>
          </p:cNvSpPr>
          <p:nvPr>
            <p:ph type="title"/>
          </p:nvPr>
        </p:nvSpPr>
        <p:spPr>
          <a:xfrm>
            <a:off x="1217614" y="274638"/>
            <a:ext cx="9753600" cy="715962"/>
          </a:xfrm>
        </p:spPr>
        <p:txBody>
          <a:bodyPr>
            <a:normAutofit/>
          </a:bodyPr>
          <a:lstStyle/>
          <a:p>
            <a:r>
              <a:rPr lang="en-US" b="1" dirty="0" smtClean="0"/>
              <a:t>JORDAN</a:t>
            </a:r>
          </a:p>
        </p:txBody>
      </p:sp>
      <p:pic>
        <p:nvPicPr>
          <p:cNvPr id="4" name="Picture 3" descr="Jordan.png"/>
          <p:cNvPicPr>
            <a:picLocks noChangeAspect="1"/>
          </p:cNvPicPr>
          <p:nvPr/>
        </p:nvPicPr>
        <p:blipFill>
          <a:blip r:embed="rId3" cstate="print"/>
          <a:stretch>
            <a:fillRect/>
          </a:stretch>
        </p:blipFill>
        <p:spPr>
          <a:xfrm>
            <a:off x="900000" y="1260000"/>
            <a:ext cx="10299812" cy="4926439"/>
          </a:xfrm>
          <a:prstGeom prst="rect">
            <a:avLst/>
          </a:prstGeom>
        </p:spPr>
      </p:pic>
    </p:spTree>
    <p:extLst>
      <p:ext uri="{BB962C8B-B14F-4D97-AF65-F5344CB8AC3E}">
        <p14:creationId xmlns:p14="http://schemas.microsoft.com/office/powerpoint/2010/main" xmlns="" val="411701859"/>
      </p:ext>
    </p:extLst>
  </p:cSld>
  <p:clrMapOvr>
    <a:masterClrMapping/>
  </p:clrMapOvr>
  <p:transition spd="slow">
    <p:cover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unisia.png"/>
          <p:cNvPicPr>
            <a:picLocks noChangeAspect="1"/>
          </p:cNvPicPr>
          <p:nvPr/>
        </p:nvPicPr>
        <p:blipFill>
          <a:blip r:embed="rId2" cstate="print"/>
          <a:stretch>
            <a:fillRect/>
          </a:stretch>
        </p:blipFill>
        <p:spPr>
          <a:xfrm>
            <a:off x="912812" y="1219200"/>
            <a:ext cx="10267363" cy="4927125"/>
          </a:xfrm>
          <a:prstGeom prst="rect">
            <a:avLst/>
          </a:prstGeom>
        </p:spPr>
      </p:pic>
      <p:sp>
        <p:nvSpPr>
          <p:cNvPr id="4" name="Заглавие 6"/>
          <p:cNvSpPr>
            <a:spLocks noGrp="1"/>
          </p:cNvSpPr>
          <p:nvPr>
            <p:ph type="title"/>
          </p:nvPr>
        </p:nvSpPr>
        <p:spPr>
          <a:xfrm>
            <a:off x="1217614" y="274638"/>
            <a:ext cx="9753600" cy="715962"/>
          </a:xfrm>
        </p:spPr>
        <p:txBody>
          <a:bodyPr>
            <a:normAutofit/>
          </a:bodyPr>
          <a:lstStyle/>
          <a:p>
            <a:r>
              <a:rPr lang="en-US" b="1" dirty="0" smtClean="0"/>
              <a:t>Tunisia</a:t>
            </a:r>
          </a:p>
        </p:txBody>
      </p:sp>
    </p:spTree>
  </p:cSld>
  <p:clrMapOvr>
    <a:masterClrMapping/>
  </p:clrMapOvr>
  <p:transition spd="slow">
    <p:cover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6"/>
          <p:cNvSpPr>
            <a:spLocks noGrp="1"/>
          </p:cNvSpPr>
          <p:nvPr>
            <p:ph type="title"/>
          </p:nvPr>
        </p:nvSpPr>
        <p:spPr>
          <a:xfrm>
            <a:off x="1217614" y="274638"/>
            <a:ext cx="9753600" cy="715962"/>
          </a:xfrm>
        </p:spPr>
        <p:txBody>
          <a:bodyPr>
            <a:normAutofit/>
          </a:bodyPr>
          <a:lstStyle/>
          <a:p>
            <a:r>
              <a:rPr lang="en-US" b="1" dirty="0" smtClean="0"/>
              <a:t>UNITED KINGDOM</a:t>
            </a:r>
          </a:p>
        </p:txBody>
      </p:sp>
      <p:pic>
        <p:nvPicPr>
          <p:cNvPr id="6" name="Picture 5" descr="UK.png"/>
          <p:cNvPicPr>
            <a:picLocks noChangeAspect="1"/>
          </p:cNvPicPr>
          <p:nvPr/>
        </p:nvPicPr>
        <p:blipFill>
          <a:blip r:embed="rId2" cstate="print"/>
          <a:stretch>
            <a:fillRect/>
          </a:stretch>
        </p:blipFill>
        <p:spPr>
          <a:xfrm>
            <a:off x="912812" y="1295400"/>
            <a:ext cx="10376012" cy="4984953"/>
          </a:xfrm>
          <a:prstGeom prst="rect">
            <a:avLst/>
          </a:prstGeom>
        </p:spPr>
      </p:pic>
    </p:spTree>
  </p:cSld>
  <p:clrMapOvr>
    <a:masterClrMapping/>
  </p:clrMapOvr>
  <p:transition spd="slow">
    <p:cover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6"/>
          <p:cNvSpPr>
            <a:spLocks noGrp="1"/>
          </p:cNvSpPr>
          <p:nvPr>
            <p:ph type="title"/>
          </p:nvPr>
        </p:nvSpPr>
        <p:spPr>
          <a:xfrm>
            <a:off x="1217614" y="274638"/>
            <a:ext cx="9753600" cy="715962"/>
          </a:xfrm>
        </p:spPr>
        <p:txBody>
          <a:bodyPr>
            <a:normAutofit/>
          </a:bodyPr>
          <a:lstStyle/>
          <a:p>
            <a:r>
              <a:rPr lang="en-US" b="1" dirty="0" smtClean="0"/>
              <a:t>FRANCE</a:t>
            </a:r>
          </a:p>
        </p:txBody>
      </p:sp>
      <p:pic>
        <p:nvPicPr>
          <p:cNvPr id="5" name="Picture 4" descr="France.png"/>
          <p:cNvPicPr>
            <a:picLocks noChangeAspect="1"/>
          </p:cNvPicPr>
          <p:nvPr/>
        </p:nvPicPr>
        <p:blipFill>
          <a:blip r:embed="rId2" cstate="print"/>
          <a:stretch>
            <a:fillRect/>
          </a:stretch>
        </p:blipFill>
        <p:spPr>
          <a:xfrm>
            <a:off x="836612" y="1066801"/>
            <a:ext cx="10613554" cy="5080080"/>
          </a:xfrm>
          <a:prstGeom prst="rect">
            <a:avLst/>
          </a:prstGeom>
        </p:spPr>
      </p:pic>
    </p:spTree>
  </p:cSld>
  <p:clrMapOvr>
    <a:masterClrMapping/>
  </p:clrMapOvr>
  <p:transition spd="slow">
    <p:cover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6"/>
          <p:cNvSpPr>
            <a:spLocks noGrp="1"/>
          </p:cNvSpPr>
          <p:nvPr>
            <p:ph type="title"/>
          </p:nvPr>
        </p:nvSpPr>
        <p:spPr>
          <a:xfrm>
            <a:off x="1217614" y="274638"/>
            <a:ext cx="9753600" cy="715962"/>
          </a:xfrm>
        </p:spPr>
        <p:txBody>
          <a:bodyPr>
            <a:normAutofit/>
          </a:bodyPr>
          <a:lstStyle/>
          <a:p>
            <a:r>
              <a:rPr lang="en-US" b="1" dirty="0" smtClean="0"/>
              <a:t>GERMANY</a:t>
            </a:r>
          </a:p>
        </p:txBody>
      </p:sp>
      <p:pic>
        <p:nvPicPr>
          <p:cNvPr id="5" name="Picture 4" descr="Germany.png"/>
          <p:cNvPicPr>
            <a:picLocks noChangeAspect="1"/>
          </p:cNvPicPr>
          <p:nvPr/>
        </p:nvPicPr>
        <p:blipFill>
          <a:blip r:embed="rId2" cstate="print"/>
          <a:stretch>
            <a:fillRect/>
          </a:stretch>
        </p:blipFill>
        <p:spPr>
          <a:xfrm>
            <a:off x="989012" y="1219200"/>
            <a:ext cx="10668001" cy="5014784"/>
          </a:xfrm>
          <a:prstGeom prst="rect">
            <a:avLst/>
          </a:prstGeom>
        </p:spPr>
      </p:pic>
    </p:spTree>
  </p:cSld>
  <p:clrMapOvr>
    <a:masterClrMapping/>
  </p:clrMapOvr>
  <p:transition spd="slow">
    <p:cover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6"/>
          <p:cNvSpPr>
            <a:spLocks noGrp="1"/>
          </p:cNvSpPr>
          <p:nvPr>
            <p:ph type="title"/>
          </p:nvPr>
        </p:nvSpPr>
        <p:spPr>
          <a:xfrm>
            <a:off x="1217614" y="274638"/>
            <a:ext cx="9753600" cy="715962"/>
          </a:xfrm>
        </p:spPr>
        <p:txBody>
          <a:bodyPr>
            <a:normAutofit/>
          </a:bodyPr>
          <a:lstStyle/>
          <a:p>
            <a:r>
              <a:rPr lang="en-US" b="1" dirty="0" smtClean="0"/>
              <a:t>ITALY</a:t>
            </a:r>
          </a:p>
        </p:txBody>
      </p:sp>
      <p:pic>
        <p:nvPicPr>
          <p:cNvPr id="6" name="Picture 5" descr="Italy.png"/>
          <p:cNvPicPr>
            <a:picLocks noChangeAspect="1"/>
          </p:cNvPicPr>
          <p:nvPr/>
        </p:nvPicPr>
        <p:blipFill>
          <a:blip r:embed="rId2" cstate="print"/>
          <a:stretch>
            <a:fillRect/>
          </a:stretch>
        </p:blipFill>
        <p:spPr>
          <a:xfrm>
            <a:off x="989012" y="1143000"/>
            <a:ext cx="10306444" cy="4900613"/>
          </a:xfrm>
          <a:prstGeom prst="rect">
            <a:avLst/>
          </a:prstGeom>
        </p:spPr>
      </p:pic>
    </p:spTree>
  </p:cSld>
  <p:clrMapOvr>
    <a:masterClrMapping/>
  </p:clrMapOvr>
  <p:transition spd="slow">
    <p:cover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6"/>
          <p:cNvSpPr>
            <a:spLocks noGrp="1"/>
          </p:cNvSpPr>
          <p:nvPr>
            <p:ph type="title"/>
          </p:nvPr>
        </p:nvSpPr>
        <p:spPr>
          <a:xfrm>
            <a:off x="1217614" y="274638"/>
            <a:ext cx="9753600" cy="715962"/>
          </a:xfrm>
        </p:spPr>
        <p:txBody>
          <a:bodyPr>
            <a:normAutofit/>
          </a:bodyPr>
          <a:lstStyle/>
          <a:p>
            <a:r>
              <a:rPr lang="en-US" b="1" dirty="0" smtClean="0"/>
              <a:t>BULGARIA</a:t>
            </a:r>
          </a:p>
        </p:txBody>
      </p:sp>
      <p:pic>
        <p:nvPicPr>
          <p:cNvPr id="5" name="Picture 4" descr="Bulgaria.png"/>
          <p:cNvPicPr>
            <a:picLocks noChangeAspect="1"/>
          </p:cNvPicPr>
          <p:nvPr/>
        </p:nvPicPr>
        <p:blipFill>
          <a:blip r:embed="rId2" cstate="print"/>
          <a:stretch>
            <a:fillRect/>
          </a:stretch>
        </p:blipFill>
        <p:spPr>
          <a:xfrm>
            <a:off x="989012" y="1143000"/>
            <a:ext cx="10637915" cy="5086350"/>
          </a:xfrm>
          <a:prstGeom prst="rect">
            <a:avLst/>
          </a:prstGeom>
        </p:spPr>
      </p:pic>
    </p:spTree>
  </p:cSld>
  <p:clrMapOvr>
    <a:masterClrMapping/>
  </p:clrMapOvr>
  <p:transition spd="slow">
    <p:cover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3212" y="1447800"/>
            <a:ext cx="11201400" cy="4832092"/>
          </a:xfrm>
          <a:prstGeom prst="rect">
            <a:avLst/>
          </a:prstGeom>
        </p:spPr>
        <p:txBody>
          <a:bodyPr wrap="square">
            <a:spAutoFit/>
          </a:bodyPr>
          <a:lstStyle/>
          <a:p>
            <a:r>
              <a:rPr lang="en-US" sz="2800" dirty="0" smtClean="0">
                <a:latin typeface="Arial" pitchFamily="34" charset="0"/>
                <a:cs typeface="Arial" pitchFamily="34" charset="0"/>
              </a:rPr>
              <a:t>Radicalisation, violent extremism and terrorism</a:t>
            </a:r>
          </a:p>
          <a:p>
            <a:r>
              <a:rPr lang="en-US" sz="2800" dirty="0" smtClean="0">
                <a:latin typeface="Arial" pitchFamily="34" charset="0"/>
                <a:cs typeface="Arial" pitchFamily="34" charset="0"/>
              </a:rPr>
              <a:t>are </a:t>
            </a:r>
            <a:r>
              <a:rPr lang="en-US" sz="2800" b="1" dirty="0" smtClean="0">
                <a:solidFill>
                  <a:srgbClr val="C00000"/>
                </a:solidFill>
                <a:latin typeface="Arial" pitchFamily="34" charset="0"/>
                <a:cs typeface="Arial" pitchFamily="34" charset="0"/>
              </a:rPr>
              <a:t>symptoms of larger problems </a:t>
            </a:r>
            <a:r>
              <a:rPr lang="en-US" sz="2800" dirty="0" smtClean="0">
                <a:latin typeface="Arial" pitchFamily="34" charset="0"/>
                <a:cs typeface="Arial" pitchFamily="34" charset="0"/>
              </a:rPr>
              <a:t>in society.</a:t>
            </a:r>
          </a:p>
          <a:p>
            <a:endParaRPr lang="en-US" sz="2800" dirty="0" smtClean="0">
              <a:latin typeface="Arial" pitchFamily="34" charset="0"/>
              <a:cs typeface="Arial" pitchFamily="34" charset="0"/>
            </a:endParaRPr>
          </a:p>
          <a:p>
            <a:r>
              <a:rPr lang="en-US" sz="2800" b="1" dirty="0" smtClean="0">
                <a:solidFill>
                  <a:srgbClr val="C00000"/>
                </a:solidFill>
                <a:latin typeface="Arial" pitchFamily="34" charset="0"/>
                <a:cs typeface="Arial" pitchFamily="34" charset="0"/>
              </a:rPr>
              <a:t>Diagnosis of these </a:t>
            </a:r>
            <a:r>
              <a:rPr lang="en-GB" sz="2800" b="1" dirty="0" smtClean="0">
                <a:solidFill>
                  <a:srgbClr val="C00000"/>
                </a:solidFill>
                <a:latin typeface="Arial" pitchFamily="34" charset="0"/>
                <a:cs typeface="Arial" pitchFamily="34" charset="0"/>
              </a:rPr>
              <a:t>by-products </a:t>
            </a:r>
            <a:r>
              <a:rPr lang="en-GB" sz="2800" dirty="0" smtClean="0">
                <a:latin typeface="Arial" pitchFamily="34" charset="0"/>
                <a:cs typeface="Arial" pitchFamily="34" charset="0"/>
              </a:rPr>
              <a:t>is direction we must invest.</a:t>
            </a:r>
          </a:p>
          <a:p>
            <a:endParaRPr lang="en-GB" sz="2800" dirty="0" smtClean="0">
              <a:latin typeface="Arial" pitchFamily="34" charset="0"/>
              <a:cs typeface="Arial" pitchFamily="34" charset="0"/>
            </a:endParaRPr>
          </a:p>
          <a:p>
            <a:r>
              <a:rPr lang="en-GB" sz="2800" b="1" u="sng" dirty="0" smtClean="0">
                <a:solidFill>
                  <a:srgbClr val="C00000"/>
                </a:solidFill>
                <a:latin typeface="Arial" pitchFamily="34" charset="0"/>
                <a:cs typeface="Arial" pitchFamily="34" charset="0"/>
              </a:rPr>
              <a:t>Fair answer </a:t>
            </a:r>
            <a:r>
              <a:rPr lang="en-GB" sz="2800" b="1" u="sng" dirty="0" smtClean="0">
                <a:latin typeface="Arial" pitchFamily="34" charset="0"/>
                <a:cs typeface="Arial" pitchFamily="34" charset="0"/>
              </a:rPr>
              <a:t>to the questions like:</a:t>
            </a:r>
          </a:p>
          <a:p>
            <a:r>
              <a:rPr lang="en-GB" sz="2800" dirty="0" smtClean="0">
                <a:latin typeface="Arial" pitchFamily="34" charset="0"/>
                <a:cs typeface="Arial" pitchFamily="34" charset="0"/>
              </a:rPr>
              <a:t>- Who is </a:t>
            </a:r>
            <a:r>
              <a:rPr lang="en-GB" sz="2800" b="1" dirty="0" smtClean="0">
                <a:solidFill>
                  <a:srgbClr val="C00000"/>
                </a:solidFill>
                <a:latin typeface="Arial" pitchFamily="34" charset="0"/>
                <a:cs typeface="Arial" pitchFamily="34" charset="0"/>
              </a:rPr>
              <a:t>in</a:t>
            </a:r>
            <a:r>
              <a:rPr lang="en-GB" sz="2800" dirty="0" smtClean="0">
                <a:latin typeface="Arial" pitchFamily="34" charset="0"/>
                <a:cs typeface="Arial" pitchFamily="34" charset="0"/>
              </a:rPr>
              <a:t> and who is </a:t>
            </a:r>
            <a:r>
              <a:rPr lang="en-GB" sz="2800" b="1" dirty="0" smtClean="0">
                <a:solidFill>
                  <a:srgbClr val="C00000"/>
                </a:solidFill>
                <a:latin typeface="Arial" pitchFamily="34" charset="0"/>
                <a:cs typeface="Arial" pitchFamily="34" charset="0"/>
              </a:rPr>
              <a:t>out</a:t>
            </a:r>
            <a:r>
              <a:rPr lang="en-GB" sz="2800" dirty="0" smtClean="0">
                <a:latin typeface="Arial" pitchFamily="34" charset="0"/>
                <a:cs typeface="Arial" pitchFamily="34" charset="0"/>
              </a:rPr>
              <a:t>?</a:t>
            </a:r>
          </a:p>
          <a:p>
            <a:r>
              <a:rPr lang="en-US" sz="2800" dirty="0" smtClean="0">
                <a:latin typeface="Arial" pitchFamily="34" charset="0"/>
                <a:cs typeface="Arial" pitchFamily="34" charset="0"/>
              </a:rPr>
              <a:t>- Who are the </a:t>
            </a:r>
            <a:r>
              <a:rPr lang="en-US" sz="2800" b="1" dirty="0" smtClean="0">
                <a:solidFill>
                  <a:srgbClr val="C00000"/>
                </a:solidFill>
                <a:latin typeface="Arial" pitchFamily="34" charset="0"/>
                <a:cs typeface="Arial" pitchFamily="34" charset="0"/>
              </a:rPr>
              <a:t>Haves</a:t>
            </a:r>
            <a:r>
              <a:rPr lang="en-US" sz="2800" dirty="0" smtClean="0">
                <a:latin typeface="Arial" pitchFamily="34" charset="0"/>
                <a:cs typeface="Arial" pitchFamily="34" charset="0"/>
              </a:rPr>
              <a:t> and </a:t>
            </a:r>
            <a:r>
              <a:rPr lang="en-US" sz="2800" dirty="0" smtClean="0">
                <a:latin typeface="Arial" pitchFamily="34" charset="0"/>
                <a:cs typeface="Arial" pitchFamily="34" charset="0"/>
              </a:rPr>
              <a:t>the </a:t>
            </a:r>
            <a:r>
              <a:rPr lang="en-US" sz="2800" b="1" dirty="0" smtClean="0">
                <a:solidFill>
                  <a:srgbClr val="C00000"/>
                </a:solidFill>
                <a:latin typeface="Arial" pitchFamily="34" charset="0"/>
                <a:cs typeface="Arial" pitchFamily="34" charset="0"/>
              </a:rPr>
              <a:t>Have </a:t>
            </a:r>
            <a:r>
              <a:rPr lang="en-US" sz="2800" b="1" dirty="0" err="1" smtClean="0">
                <a:solidFill>
                  <a:srgbClr val="C00000"/>
                </a:solidFill>
                <a:latin typeface="Arial" pitchFamily="34" charset="0"/>
                <a:cs typeface="Arial" pitchFamily="34" charset="0"/>
              </a:rPr>
              <a:t>Nots</a:t>
            </a:r>
            <a:r>
              <a:rPr lang="en-US" sz="2800" dirty="0" smtClean="0">
                <a:solidFill>
                  <a:schemeClr val="tx2"/>
                </a:solidFill>
                <a:latin typeface="Arial" pitchFamily="34" charset="0"/>
                <a:cs typeface="Arial" pitchFamily="34" charset="0"/>
              </a:rPr>
              <a:t>?</a:t>
            </a:r>
          </a:p>
          <a:p>
            <a:r>
              <a:rPr lang="en-US" sz="2800" dirty="0" smtClean="0">
                <a:latin typeface="Arial" pitchFamily="34" charset="0"/>
                <a:cs typeface="Arial" pitchFamily="34" charset="0"/>
              </a:rPr>
              <a:t>- Who is </a:t>
            </a:r>
            <a:r>
              <a:rPr lang="en-US" sz="2800" b="1" dirty="0" smtClean="0">
                <a:solidFill>
                  <a:srgbClr val="C00000"/>
                </a:solidFill>
                <a:latin typeface="Arial" pitchFamily="34" charset="0"/>
                <a:cs typeface="Arial" pitchFamily="34" charset="0"/>
              </a:rPr>
              <a:t>educated</a:t>
            </a:r>
            <a:r>
              <a:rPr lang="en-US" sz="2800" dirty="0" smtClean="0">
                <a:latin typeface="Arial" pitchFamily="34" charset="0"/>
                <a:cs typeface="Arial" pitchFamily="34" charset="0"/>
              </a:rPr>
              <a:t> and </a:t>
            </a:r>
            <a:r>
              <a:rPr lang="en-US" sz="2800" b="1" dirty="0" smtClean="0">
                <a:solidFill>
                  <a:srgbClr val="C00000"/>
                </a:solidFill>
                <a:latin typeface="Arial" pitchFamily="34" charset="0"/>
                <a:cs typeface="Arial" pitchFamily="34" charset="0"/>
              </a:rPr>
              <a:t>does this REALLY maters </a:t>
            </a:r>
            <a:r>
              <a:rPr lang="en-US" sz="2800" dirty="0" smtClean="0">
                <a:latin typeface="Arial" pitchFamily="34" charset="0"/>
                <a:cs typeface="Arial" pitchFamily="34" charset="0"/>
              </a:rPr>
              <a:t>to be successful?</a:t>
            </a:r>
          </a:p>
          <a:p>
            <a:r>
              <a:rPr lang="bg-BG" sz="2800" dirty="0" smtClean="0">
                <a:latin typeface="Arial" pitchFamily="34" charset="0"/>
                <a:cs typeface="Arial" pitchFamily="34" charset="0"/>
              </a:rPr>
              <a:t> </a:t>
            </a:r>
          </a:p>
          <a:p>
            <a:r>
              <a:rPr lang="en-US" sz="2800" dirty="0" smtClean="0">
                <a:latin typeface="Arial" pitchFamily="34" charset="0"/>
                <a:cs typeface="Arial" pitchFamily="34" charset="0"/>
              </a:rPr>
              <a:t>If we don’t have answers </a:t>
            </a:r>
            <a:r>
              <a:rPr lang="en-US" sz="2800" b="1" dirty="0" smtClean="0">
                <a:solidFill>
                  <a:srgbClr val="C00000"/>
                </a:solidFill>
                <a:latin typeface="Arial" pitchFamily="34" charset="0"/>
                <a:cs typeface="Arial" pitchFamily="34" charset="0"/>
              </a:rPr>
              <a:t>extreme preachers will fill the gap</a:t>
            </a:r>
            <a:r>
              <a:rPr lang="bg-BG" sz="2800" dirty="0" smtClean="0">
                <a:latin typeface="Arial" pitchFamily="34" charset="0"/>
                <a:cs typeface="Arial" pitchFamily="34" charset="0"/>
              </a:rPr>
              <a:t> </a:t>
            </a:r>
            <a:endParaRPr lang="en-US" sz="2800" dirty="0" smtClean="0">
              <a:latin typeface="Arial" pitchFamily="34" charset="0"/>
              <a:cs typeface="Arial" pitchFamily="34" charset="0"/>
            </a:endParaRPr>
          </a:p>
        </p:txBody>
      </p:sp>
      <p:sp>
        <p:nvSpPr>
          <p:cNvPr id="8" name="Заглавие 6"/>
          <p:cNvSpPr>
            <a:spLocks noGrp="1"/>
          </p:cNvSpPr>
          <p:nvPr>
            <p:ph type="title"/>
          </p:nvPr>
        </p:nvSpPr>
        <p:spPr>
          <a:xfrm>
            <a:off x="1217614" y="274638"/>
            <a:ext cx="9753600" cy="715962"/>
          </a:xfrm>
        </p:spPr>
        <p:txBody>
          <a:bodyPr>
            <a:normAutofit/>
          </a:bodyPr>
          <a:lstStyle/>
          <a:p>
            <a:pPr algn="r"/>
            <a:r>
              <a:rPr lang="en-US" b="1" dirty="0" smtClean="0">
                <a:solidFill>
                  <a:srgbClr val="C00000"/>
                </a:solidFill>
                <a:latin typeface="Arial" pitchFamily="34" charset="0"/>
                <a:cs typeface="Arial" pitchFamily="34" charset="0"/>
              </a:rPr>
              <a:t>CONCLUSION</a:t>
            </a:r>
          </a:p>
        </p:txBody>
      </p:sp>
    </p:spTree>
  </p:cSld>
  <p:clrMapOvr>
    <a:masterClrMapping/>
  </p:clrMapOvr>
  <p:transition spd="slow">
    <p:cover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094412" y="533400"/>
            <a:ext cx="5638800" cy="5509200"/>
          </a:xfrm>
          <a:prstGeom prst="rect">
            <a:avLst/>
          </a:prstGeom>
        </p:spPr>
        <p:txBody>
          <a:bodyPr wrap="square">
            <a:spAutoFit/>
          </a:bodyPr>
          <a:lstStyle/>
          <a:p>
            <a:pPr algn="ctr"/>
            <a:r>
              <a:rPr lang="bg-BG" sz="4400" dirty="0" smtClean="0">
                <a:latin typeface="Arial" pitchFamily="34" charset="0"/>
                <a:cs typeface="Arial" pitchFamily="34" charset="0"/>
              </a:rPr>
              <a:t>“</a:t>
            </a:r>
            <a:r>
              <a:rPr lang="en-GB" sz="4400" dirty="0" smtClean="0">
                <a:latin typeface="Arial" pitchFamily="34" charset="0"/>
                <a:cs typeface="Arial" pitchFamily="34" charset="0"/>
              </a:rPr>
              <a:t>If you are strong in your </a:t>
            </a:r>
            <a:r>
              <a:rPr lang="en-GB" sz="4400" dirty="0" smtClean="0">
                <a:latin typeface="Arial" pitchFamily="34" charset="0"/>
                <a:cs typeface="Arial" pitchFamily="34" charset="0"/>
              </a:rPr>
              <a:t>own faith </a:t>
            </a:r>
          </a:p>
          <a:p>
            <a:pPr algn="ctr"/>
            <a:r>
              <a:rPr lang="en-GB" sz="4400" dirty="0" smtClean="0">
                <a:latin typeface="Arial" pitchFamily="34" charset="0"/>
                <a:cs typeface="Arial" pitchFamily="34" charset="0"/>
              </a:rPr>
              <a:t>then </a:t>
            </a:r>
            <a:r>
              <a:rPr lang="en-GB" sz="4400" dirty="0" smtClean="0">
                <a:latin typeface="Arial" pitchFamily="34" charset="0"/>
                <a:cs typeface="Arial" pitchFamily="34" charset="0"/>
              </a:rPr>
              <a:t>you should not be worried about someone else’s faith</a:t>
            </a:r>
            <a:r>
              <a:rPr lang="en-GB" sz="4400" dirty="0" smtClean="0">
                <a:latin typeface="Arial" pitchFamily="34" charset="0"/>
                <a:cs typeface="Arial" pitchFamily="34" charset="0"/>
              </a:rPr>
              <a:t>.”</a:t>
            </a:r>
          </a:p>
          <a:p>
            <a:pPr algn="r"/>
            <a:endParaRPr lang="en-GB" sz="4400" dirty="0" smtClean="0"/>
          </a:p>
          <a:p>
            <a:pPr algn="r"/>
            <a:endParaRPr lang="en-GB" sz="4400" dirty="0" smtClean="0"/>
          </a:p>
          <a:p>
            <a:pPr algn="r"/>
            <a:r>
              <a:rPr lang="en-GB" sz="4400" b="1" dirty="0" smtClean="0">
                <a:solidFill>
                  <a:srgbClr val="C00000"/>
                </a:solidFill>
              </a:rPr>
              <a:t>Barack Obama</a:t>
            </a:r>
            <a:endParaRPr lang="bg-BG" sz="4400" b="1" dirty="0" smtClean="0">
              <a:solidFill>
                <a:srgbClr val="C00000"/>
              </a:solidFill>
            </a:endParaRPr>
          </a:p>
        </p:txBody>
      </p:sp>
      <p:pic>
        <p:nvPicPr>
          <p:cNvPr id="5" name="Picture 4" descr="barack-obama-12782369-1-402.jpg"/>
          <p:cNvPicPr>
            <a:picLocks noChangeAspect="1"/>
          </p:cNvPicPr>
          <p:nvPr/>
        </p:nvPicPr>
        <p:blipFill>
          <a:blip r:embed="rId2" cstate="print"/>
          <a:stretch>
            <a:fillRect/>
          </a:stretch>
        </p:blipFill>
        <p:spPr>
          <a:xfrm>
            <a:off x="379412" y="533400"/>
            <a:ext cx="5410200" cy="5410200"/>
          </a:xfrm>
          <a:prstGeom prst="rect">
            <a:avLst/>
          </a:prstGeom>
        </p:spPr>
      </p:pic>
    </p:spTree>
  </p:cSld>
  <p:clrMapOvr>
    <a:masterClrMapping/>
  </p:clrMapOvr>
  <p:transition spd="slow">
    <p:cover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6"/>
          <p:cNvSpPr>
            <a:spLocks noGrp="1"/>
          </p:cNvSpPr>
          <p:nvPr>
            <p:ph type="title"/>
          </p:nvPr>
        </p:nvSpPr>
        <p:spPr>
          <a:xfrm>
            <a:off x="836612" y="4648200"/>
            <a:ext cx="10363200" cy="715962"/>
          </a:xfrm>
        </p:spPr>
        <p:txBody>
          <a:bodyPr>
            <a:noAutofit/>
          </a:bodyPr>
          <a:lstStyle/>
          <a:p>
            <a:pPr algn="ctr"/>
            <a:r>
              <a:rPr lang="en-US" sz="5400" b="1" dirty="0" smtClean="0">
                <a:solidFill>
                  <a:srgbClr val="C00000"/>
                </a:solidFill>
              </a:rPr>
              <a:t>THANK YOU!</a:t>
            </a:r>
            <a:br>
              <a:rPr lang="en-US" sz="5400" b="1" dirty="0" smtClean="0">
                <a:solidFill>
                  <a:srgbClr val="C00000"/>
                </a:solidFill>
              </a:rPr>
            </a:br>
            <a:r>
              <a:rPr lang="en-US" sz="5400" b="1" dirty="0" smtClean="0">
                <a:solidFill>
                  <a:srgbClr val="C00000"/>
                </a:solidFill>
              </a:rPr>
              <a:t/>
            </a:r>
            <a:br>
              <a:rPr lang="en-US" sz="5400" b="1" dirty="0" smtClean="0">
                <a:solidFill>
                  <a:srgbClr val="C00000"/>
                </a:solidFill>
              </a:rPr>
            </a:br>
            <a:r>
              <a:rPr lang="en-US" sz="5400" b="1" dirty="0" smtClean="0">
                <a:solidFill>
                  <a:srgbClr val="C00000"/>
                </a:solidFill>
              </a:rPr>
              <a:t> </a:t>
            </a:r>
            <a:r>
              <a:rPr lang="en-US" sz="5400" b="1" dirty="0" smtClean="0">
                <a:solidFill>
                  <a:srgbClr val="C00000"/>
                </a:solidFill>
              </a:rPr>
              <a:t>MERCI!</a:t>
            </a:r>
            <a:br>
              <a:rPr lang="en-US" sz="5400" b="1" dirty="0" smtClean="0">
                <a:solidFill>
                  <a:srgbClr val="C00000"/>
                </a:solidFill>
              </a:rPr>
            </a:br>
            <a:r>
              <a:rPr lang="en-US" sz="5400" b="1" dirty="0" smtClean="0">
                <a:solidFill>
                  <a:srgbClr val="C00000"/>
                </a:solidFill>
              </a:rPr>
              <a:t/>
            </a:r>
            <a:br>
              <a:rPr lang="en-US" sz="5400" b="1" dirty="0" smtClean="0">
                <a:solidFill>
                  <a:srgbClr val="C00000"/>
                </a:solidFill>
              </a:rPr>
            </a:br>
            <a:r>
              <a:rPr lang="ar-AE" sz="5400" dirty="0" smtClean="0">
                <a:solidFill>
                  <a:srgbClr val="C00000"/>
                </a:solidFill>
              </a:rPr>
              <a:t> شكرا!</a:t>
            </a:r>
            <a:endParaRPr lang="en-US" sz="5400" b="1" dirty="0" smtClean="0">
              <a:solidFill>
                <a:srgbClr val="C00000"/>
              </a:solidFill>
            </a:endParaRPr>
          </a:p>
        </p:txBody>
      </p:sp>
    </p:spTree>
  </p:cSld>
  <p:clrMapOvr>
    <a:masterClrMapping/>
  </p:clrMapOvr>
  <p:transition spd="slow">
    <p:cover dir="d"/>
  </p:transition>
  <p:timing>
    <p:tnLst>
      <p:par>
        <p:cTn id="1" dur="indefinite" restart="never" nodeType="tmRoot"/>
      </p:par>
    </p:tnLst>
  </p:timing>
</p:sld>
</file>

<file path=ppt/theme/theme1.xml><?xml version="1.0" encoding="utf-8"?>
<a:theme xmlns:a="http://schemas.openxmlformats.org/drawingml/2006/main" name="Continental_Europe_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PExecutable xmlns="4fc403f3-6638-4b0f-a325-695180172705" xsi:nil="true"/>
    <SubmitterId xmlns="4fc403f3-6638-4b0f-a325-695180172705" xsi:nil="true"/>
    <DirectSourceMarket xmlns="4fc403f3-6638-4b0f-a325-695180172705">english</DirectSourceMarket>
    <ThumbnailAssetId xmlns="4fc403f3-6638-4b0f-a325-695180172705" xsi:nil="true"/>
    <AssetType xmlns="4fc403f3-6638-4b0f-a325-695180172705">TP</AssetType>
    <Milestone xmlns="4fc403f3-6638-4b0f-a325-695180172705" xsi:nil="true"/>
    <OriginAsset xmlns="4fc403f3-6638-4b0f-a325-695180172705" xsi:nil="true"/>
    <TPComponent xmlns="4fc403f3-6638-4b0f-a325-695180172705" xsi:nil="true"/>
    <AssetId xmlns="4fc403f3-6638-4b0f-a325-695180172705">TP102804876</AssetId>
    <TPFriendlyName xmlns="4fc403f3-6638-4b0f-a325-695180172705" xsi:nil="true"/>
    <SourceTitle xmlns="4fc403f3-6638-4b0f-a325-695180172705" xsi:nil="true"/>
    <TPApplication xmlns="4fc403f3-6638-4b0f-a325-695180172705" xsi:nil="true"/>
    <TPLaunchHelpLink xmlns="4fc403f3-6638-4b0f-a325-695180172705" xsi:nil="true"/>
    <OpenTemplate xmlns="4fc403f3-6638-4b0f-a325-695180172705">true</OpenTemplate>
    <CrawlForDependencies xmlns="4fc403f3-6638-4b0f-a325-695180172705">false</CrawlForDependencies>
    <ParentAssetId xmlns="4fc403f3-6638-4b0f-a325-695180172705" xsi:nil="true"/>
    <TrustLevel xmlns="4fc403f3-6638-4b0f-a325-695180172705">1 Microsoft Managed Content</TrustLevel>
    <PublishStatusLookup xmlns="4fc403f3-6638-4b0f-a325-695180172705">
      <Value>209164</Value>
    </PublishStatusLookup>
    <LocLastLocAttemptVersionLookup xmlns="4fc403f3-6638-4b0f-a325-695180172705">94015</LocLastLocAttemptVersionLookup>
    <TemplateTemplateType xmlns="4fc403f3-6638-4b0f-a325-695180172705">PowerPoint Presentation Template</TemplateTemplateType>
    <IsSearchable xmlns="4fc403f3-6638-4b0f-a325-695180172705">true</IsSearchable>
    <TPNamespace xmlns="4fc403f3-6638-4b0f-a325-695180172705" xsi:nil="true"/>
    <Markets xmlns="4fc403f3-6638-4b0f-a325-695180172705"/>
    <OriginalSourceMarket xmlns="4fc403f3-6638-4b0f-a325-695180172705">english</OriginalSourceMarket>
    <APDescription xmlns="4fc403f3-6638-4b0f-a325-695180172705">This template - appropriate for students, teachers, or businesses -  features a title slide with a map of the European continent in a gray-on-gray color scheme. It's one of a related series of templates, each featuring a different continent.  This template is compatible with PowerPoint 2013 and later, and offers a variety of slide layouts including title slides, bulleted lists, photo with captions, a sample chart, and blank slide, all in a widescreen (16X9) format.
</APDescription>
    <TPInstallLocation xmlns="4fc403f3-6638-4b0f-a325-695180172705" xsi:nil="true"/>
    <TPAppVersion xmlns="4fc403f3-6638-4b0f-a325-695180172705" xsi:nil="true"/>
    <TPCommandLine xmlns="4fc403f3-6638-4b0f-a325-695180172705" xsi:nil="true"/>
    <APAuthor xmlns="4fc403f3-6638-4b0f-a325-695180172705">
      <UserInfo>
        <DisplayName/>
        <AccountId>1073741823</AccountId>
        <AccountType/>
      </UserInfo>
    </APAuthor>
    <EditorialStatus xmlns="4fc403f3-6638-4b0f-a325-695180172705">Complete</EditorialStatus>
    <PublishTargets xmlns="4fc403f3-6638-4b0f-a325-695180172705">OfficeOnlineVNext</PublishTargets>
    <TPLaunchHelpLinkType xmlns="4fc403f3-6638-4b0f-a325-695180172705">Template</TPLaunchHelpLinkType>
    <OriginalRelease xmlns="4fc403f3-6638-4b0f-a325-695180172705">14</OriginalRelease>
    <AssetStart xmlns="4fc403f3-6638-4b0f-a325-695180172705">2011-12-20T02:35:00+00:00</AssetStart>
    <FriendlyTitle xmlns="4fc403f3-6638-4b0f-a325-695180172705" xsi:nil="true"/>
    <TPClientViewer xmlns="4fc403f3-6638-4b0f-a325-695180172705" xsi:nil="true"/>
    <CSXHash xmlns="4fc403f3-6638-4b0f-a325-695180172705" xsi:nil="true"/>
    <IsDeleted xmlns="4fc403f3-6638-4b0f-a325-695180172705">false</IsDeleted>
    <ShowIn xmlns="4fc403f3-6638-4b0f-a325-695180172705">Show everywhere</ShowIn>
    <UANotes xmlns="4fc403f3-6638-4b0f-a325-695180172705" xsi:nil="true"/>
    <TemplateStatus xmlns="4fc403f3-6638-4b0f-a325-695180172705">Complete</TemplateStatus>
    <Downloads xmlns="4fc403f3-6638-4b0f-a325-695180172705">0</Downloads>
    <UALocComments xmlns="4fc403f3-6638-4b0f-a325-695180172705" xsi:nil="true"/>
    <ApprovalStatus xmlns="4fc403f3-6638-4b0f-a325-695180172705">InProgress</ApprovalStatus>
    <BlockPublish xmlns="4fc403f3-6638-4b0f-a325-695180172705">false</BlockPublish>
    <BusinessGroup xmlns="4fc403f3-6638-4b0f-a325-695180172705" xsi:nil="true"/>
    <VoteCount xmlns="4fc403f3-6638-4b0f-a325-695180172705" xsi:nil="true"/>
    <IntlLocPriority xmlns="4fc403f3-6638-4b0f-a325-695180172705" xsi:nil="true"/>
    <Provider xmlns="4fc403f3-6638-4b0f-a325-695180172705" xsi:nil="true"/>
    <AssetExpire xmlns="4fc403f3-6638-4b0f-a325-695180172705">2029-01-01T00:00:00+00:00</AssetExpire>
    <APEditor xmlns="4fc403f3-6638-4b0f-a325-695180172705">
      <UserInfo>
        <DisplayName/>
        <AccountId xsi:nil="true"/>
        <AccountType/>
      </UserInfo>
    </APEditor>
    <ScenarioTagsTaxHTField0 xmlns="4fc403f3-6638-4b0f-a325-695180172705">
      <Terms xmlns="http://schemas.microsoft.com/office/infopath/2007/PartnerControls"/>
    </ScenarioTagsTaxHTField0>
    <TimesCloned xmlns="4fc403f3-6638-4b0f-a325-695180172705" xsi:nil="true"/>
    <ClipArtFilename xmlns="4fc403f3-6638-4b0f-a325-695180172705" xsi:nil="true"/>
    <IntlLangReviewDate xmlns="4fc403f3-6638-4b0f-a325-695180172705" xsi:nil="true"/>
    <PrimaryImageGen xmlns="4fc403f3-6638-4b0f-a325-695180172705">false</PrimaryImageGen>
    <IntlLangReview xmlns="4fc403f3-6638-4b0f-a325-695180172705">false</IntlLangReview>
    <OOCacheId xmlns="4fc403f3-6638-4b0f-a325-695180172705" xsi:nil="true"/>
    <PolicheckWords xmlns="4fc403f3-6638-4b0f-a325-695180172705" xsi:nil="true"/>
    <CSXSubmissionMarket xmlns="4fc403f3-6638-4b0f-a325-695180172705" xsi:nil="true"/>
    <BugNumber xmlns="4fc403f3-6638-4b0f-a325-695180172705" xsi:nil="true"/>
    <EditorialTags xmlns="4fc403f3-6638-4b0f-a325-695180172705" xsi:nil="true"/>
    <MarketSpecific xmlns="4fc403f3-6638-4b0f-a325-695180172705">false</MarketSpecific>
    <LastHandOff xmlns="4fc403f3-6638-4b0f-a325-695180172705" xsi:nil="true"/>
    <RecommendationsModifier xmlns="4fc403f3-6638-4b0f-a325-695180172705" xsi:nil="true"/>
    <CSXSubmissionDate xmlns="4fc403f3-6638-4b0f-a325-695180172705" xsi:nil="true"/>
    <CampaignTagsTaxHTField0 xmlns="4fc403f3-6638-4b0f-a325-695180172705">
      <Terms xmlns="http://schemas.microsoft.com/office/infopath/2007/PartnerControls"/>
    </CampaignTagsTaxHTField0>
    <DSATActionTaken xmlns="4fc403f3-6638-4b0f-a325-695180172705" xsi:nil="true"/>
    <NumericId xmlns="4fc403f3-6638-4b0f-a325-695180172705" xsi:nil="true"/>
    <ContentItem xmlns="4fc403f3-6638-4b0f-a325-695180172705" xsi:nil="true"/>
    <LastModifiedDateTime xmlns="4fc403f3-6638-4b0f-a325-695180172705" xsi:nil="true"/>
    <LegacyData xmlns="4fc403f3-6638-4b0f-a325-695180172705" xsi:nil="true"/>
    <LocManualTestRequired xmlns="4fc403f3-6638-4b0f-a325-695180172705">false</LocManualTestRequired>
    <CSXUpdate xmlns="4fc403f3-6638-4b0f-a325-695180172705">false</CSXUpdate>
    <FeatureTagsTaxHTField0 xmlns="4fc403f3-6638-4b0f-a325-695180172705">
      <Terms xmlns="http://schemas.microsoft.com/office/infopath/2007/PartnerControls"/>
    </FeatureTagsTaxHTField0>
    <IntlLangReviewer xmlns="4fc403f3-6638-4b0f-a325-695180172705" xsi:nil="true"/>
    <UACurrentWords xmlns="4fc403f3-6638-4b0f-a325-695180172705" xsi:nil="true"/>
    <MachineTranslated xmlns="4fc403f3-6638-4b0f-a325-695180172705">false</MachineTranslated>
    <OutputCachingOn xmlns="4fc403f3-6638-4b0f-a325-695180172705">false</OutputCachingOn>
    <PlannedPubDate xmlns="4fc403f3-6638-4b0f-a325-695180172705" xsi:nil="true"/>
    <AcquiredFrom xmlns="4fc403f3-6638-4b0f-a325-695180172705">Internal MS</AcquiredFrom>
    <HandoffToMSDN xmlns="4fc403f3-6638-4b0f-a325-695180172705" xsi:nil="true"/>
    <ArtSampleDocs xmlns="4fc403f3-6638-4b0f-a325-695180172705" xsi:nil="true"/>
    <UALocRecommendation xmlns="4fc403f3-6638-4b0f-a325-695180172705">Localize</UALocRecommendation>
    <ApprovalLog xmlns="4fc403f3-6638-4b0f-a325-695180172705" xsi:nil="true"/>
    <InternalTagsTaxHTField0 xmlns="4fc403f3-6638-4b0f-a325-695180172705">
      <Terms xmlns="http://schemas.microsoft.com/office/infopath/2007/PartnerControls"/>
    </InternalTagsTaxHTField0>
    <LocComments xmlns="4fc403f3-6638-4b0f-a325-695180172705" xsi:nil="true"/>
    <LocRecommendedHandoff xmlns="4fc403f3-6638-4b0f-a325-695180172705" xsi:nil="true"/>
    <LocalizationTagsTaxHTField0 xmlns="4fc403f3-6638-4b0f-a325-695180172705">
      <Terms xmlns="http://schemas.microsoft.com/office/infopath/2007/PartnerControls"/>
    </LocalizationTagsTaxHTField0>
    <Providers xmlns="4fc403f3-6638-4b0f-a325-695180172705" xsi:nil="true"/>
    <UAProjectedTotalWords xmlns="4fc403f3-6638-4b0f-a325-695180172705" xsi:nil="true"/>
    <TaxCatchAll xmlns="4fc403f3-6638-4b0f-a325-695180172705"/>
    <Manager xmlns="4fc403f3-6638-4b0f-a325-695180172705" xsi:nil="true"/>
    <LocMarketGroupTiers2 xmlns="4fc403f3-6638-4b0f-a325-695180172705"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77D6477B49DEA6468EC6760640DBD86104009BBABD6BD604BA4782DF6C0D22726446" ma:contentTypeVersion="54" ma:contentTypeDescription="Create a new document." ma:contentTypeScope="" ma:versionID="e2d17356e20a5b5635d33d1ca04c794a">
  <xsd:schema xmlns:xsd="http://www.w3.org/2001/XMLSchema" xmlns:xs="http://www.w3.org/2001/XMLSchema" xmlns:p="http://schemas.microsoft.com/office/2006/metadata/properties" xmlns:ns2="4fc403f3-6638-4b0f-a325-695180172705" targetNamespace="http://schemas.microsoft.com/office/2006/metadata/properties" ma:root="true" ma:fieldsID="6d7861a4f07ba3bfa3453dc56d1033e3" ns2:_="">
    <xsd:import namespace="4fc403f3-6638-4b0f-a325-695180172705"/>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c403f3-6638-4b0f-a325-695180172705"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BlockPublish" ma:index="12" nillable="true" ma:displayName="Block from Publishing?" ma:default="" ma:internalName="BlockPublish" ma:readOnly="false">
      <xsd:simpleType>
        <xsd:restriction base="dms:Boolean"/>
      </xsd:simpleType>
    </xsd:element>
    <xsd:element name="BugNumber" ma:index="13" nillable="true" ma:displayName="Bug Number" ma:default="" ma:internalName="BugNumber" ma:readOnly="false">
      <xsd:simpleType>
        <xsd:restriction base="dms:Text"/>
      </xsd:simpleType>
    </xsd:element>
    <xsd:element name="CampaignTagsTaxHTField0" ma:index="15" nillable="true" ma:taxonomy="true" ma:internalName="CampaignTagsTaxHTField0" ma:taxonomyFieldName="CampaignTags" ma:displayName="Campaigns" ma:readOnly="false" ma:default="" ma:fieldId="{b1141eab-62a4-458d-b3e2-4220f0510a7b}"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6" nillable="true" ma:displayName="Client Viewer" ma:default="" ma:internalName="TPClientViewer">
      <xsd:simpleType>
        <xsd:restriction base="dms:Text"/>
      </xsd:simpleType>
    </xsd:element>
    <xsd:element name="ClipArtFilename" ma:index="17" nillable="true" ma:displayName="Clip Art Name" ma:default="" ma:internalName="ClipArtFilename" ma:readOnly="false">
      <xsd:simpleType>
        <xsd:restriction base="dms:Text"/>
      </xsd:simpleType>
    </xsd:element>
    <xsd:element name="TPCommandLine" ma:index="18" nillable="true" ma:displayName="Command Line" ma:default="" ma:internalName="TPCommandLine">
      <xsd:simpleType>
        <xsd:restriction base="dms:Text"/>
      </xsd:simpleType>
    </xsd:element>
    <xsd:element name="TPComponent" ma:index="19" nillable="true" ma:displayName="Component" ma:default="" ma:internalName="TPComponent">
      <xsd:simpleType>
        <xsd:restriction base="dms:Text"/>
      </xsd:simpleType>
    </xsd:element>
    <xsd:element name="ContentItem" ma:index="20" nillable="true" ma:displayName="Content Item" ma:default="" ma:hidden="true" ma:internalName="ContentItem" ma:readOnly="false">
      <xsd:simpleType>
        <xsd:restriction base="dms:Unknown"/>
      </xsd:simpleType>
    </xsd:element>
    <xsd:element name="CrawlForDependencies" ma:index="22" nillable="true" ma:displayName="Crawl for Dependencies?" ma:default="true" ma:internalName="CrawlForDependencies" ma:readOnly="false">
      <xsd:simpleType>
        <xsd:restriction base="dms:Boolean"/>
      </xsd:simpleType>
    </xsd:element>
    <xsd:element name="CSXHash" ma:index="25" nillable="true" ma:displayName="CSX Hash" ma:default="" ma:indexed="true" ma:internalName="CSXHash" ma:readOnly="false">
      <xsd:simpleType>
        <xsd:restriction base="dms:Text"/>
      </xsd:simpleType>
    </xsd:element>
    <xsd:element name="CSXSubmissionMarket" ma:index="26" nillable="true" ma:displayName="CSX Submission Market" ma:default="" ma:list="{2A809D4C-E113-45E3-A30F-59662AD1ACC6}" ma:internalName="CSXSubmissionMarket" ma:readOnly="false" ma:showField="MarketName" ma:web="4fc403f3-6638-4b0f-a325-695180172705">
      <xsd:simpleType>
        <xsd:restriction base="dms:Lookup"/>
      </xsd:simpleType>
    </xsd:element>
    <xsd:element name="CSXUpdate" ma:index="27" nillable="true" ma:displayName="CSX Updated?" ma:default="false" ma:internalName="CSXUpdate" ma:readOnly="false">
      <xsd:simpleType>
        <xsd:restriction base="dms:Boolean"/>
      </xsd:simpleType>
    </xsd:element>
    <xsd:element name="IntlLangReviewDate" ma:index="28" nillable="true" ma:displayName="Date to Complete Intl QA" ma:default="" ma:internalName="IntlLangReviewDate" ma:readOnly="false">
      <xsd:simpleType>
        <xsd:restriction base="dms:DateTime"/>
      </xsd:simpleType>
    </xsd:element>
    <xsd:element name="IsDeleted" ma:index="29" nillable="true" ma:displayName="Deleted?" ma:default="" ma:internalName="IsDeleted" ma:readOnly="false">
      <xsd:simpleType>
        <xsd:restriction base="dms:Boolean"/>
      </xsd:simpleType>
    </xsd:element>
    <xsd:element name="APDescription" ma:index="30" nillable="true" ma:displayName="Description" ma:default="" ma:internalName="APDescription" ma:readOnly="false">
      <xsd:simpleType>
        <xsd:restriction base="dms:Note"/>
      </xsd:simpleType>
    </xsd:element>
    <xsd:element name="DirectSourceMarket" ma:index="31" nillable="true" ma:displayName="Direct Source Market Group" ma:default="" ma:internalName="DirectSourceMarket" ma:readOnly="false">
      <xsd:simpleType>
        <xsd:restriction base="dms:Text"/>
      </xsd:simpleType>
    </xsd:element>
    <xsd:element name="Downloads" ma:index="32" nillable="true" ma:displayName="Downloads" ma:default="0" ma:hidden="true" ma:internalName="Downloads" ma:readOnly="false">
      <xsd:simpleType>
        <xsd:restriction base="dms:Unknown"/>
      </xsd:simpleType>
    </xsd:element>
    <xsd:element name="DSATActionTaken" ma:index="33"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4"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5" nillable="true" ma:displayName="Editorial Status" ma:default="" ma:internalName="EditorialStatus" ma:readOnly="false">
      <xsd:simpleType>
        <xsd:restriction base="dms:Unknown"/>
      </xsd:simpleType>
    </xsd:element>
    <xsd:element name="EditorialTags" ma:index="36" nillable="true" ma:displayName="Editorial Tags" ma:default="" ma:internalName="EditorialTags">
      <xsd:simpleType>
        <xsd:restriction base="dms:Unknown"/>
      </xsd:simpleType>
    </xsd:element>
    <xsd:element name="TPExecutable" ma:index="37" nillable="true" ma:displayName="Executable" ma:default="" ma:internalName="TPExecutable">
      <xsd:simpleType>
        <xsd:restriction base="dms:Text"/>
      </xsd:simpleType>
    </xsd:element>
    <xsd:element name="FeatureTagsTaxHTField0" ma:index="39" nillable="true" ma:taxonomy="true" ma:internalName="FeatureTagsTaxHTField0" ma:taxonomyFieldName="FeatureTags" ma:displayName="Features" ma:readOnly="false" ma:default="" ma:fieldId="{072fbcc7-27c9-4dfd-95d0-36fee2cb2bc6}"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0" nillable="true" ma:displayName="Friendly Name" ma:default="" ma:internalName="TPFriendlyName">
      <xsd:simpleType>
        <xsd:restriction base="dms:Text"/>
      </xsd:simpleType>
    </xsd:element>
    <xsd:element name="FriendlyTitle" ma:index="41" nillable="true" ma:displayName="Friendly Title" ma:default="" ma:description="Shorter title to be used when displaying search results" ma:internalName="FriendlyTitle" ma:readOnly="false">
      <xsd:simpleType>
        <xsd:restriction base="dms:Text"/>
      </xsd:simpleType>
    </xsd:element>
    <xsd:element name="PrimaryImageGen" ma:index="42" nillable="true" ma:displayName="Generate Images?" ma:default="true" ma:internalName="PrimaryImageGen">
      <xsd:simpleType>
        <xsd:restriction base="dms:Boolean"/>
      </xsd:simpleType>
    </xsd:element>
    <xsd:element name="HandoffToMSDN" ma:index="43" nillable="true" ma:displayName="Handoff To MSDN Date" ma:default="" ma:internalName="HandoffToMSDN" ma:readOnly="false">
      <xsd:simpleType>
        <xsd:restriction base="dms:DateTime"/>
      </xsd:simpleType>
    </xsd:element>
    <xsd:element name="InProjectListLookup" ma:index="44" nillable="true" ma:displayName="InProjectListLookup" ma:list="{FB7CD6ED-136B-4B22-8611-46FB7C175F80}" ma:internalName="InProjectListLookup" ma:readOnly="true" ma:showField="InProjectList"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TPInstallLocation" ma:index="45" nillable="true" ma:displayName="Install Location" ma:default="" ma:internalName="TPInstallLocation">
      <xsd:simpleType>
        <xsd:restriction base="dms:Text"/>
      </xsd:simpleType>
    </xsd:element>
    <xsd:element name="InternalTagsTaxHTField0" ma:index="47" nillable="true" ma:taxonomy="true" ma:internalName="InternalTagsTaxHTField0" ma:taxonomyFieldName="InternalTags" ma:displayName="Internal Tags" ma:readOnly="false" ma:default="" ma:fieldId="{74d55b9e-4785-4771-b41e-78e5a6ee800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8" nillable="true" ma:displayName="Intl Lang QA Review Required?" ma:default="" ma:internalName="IntlLangReview" ma:readOnly="false">
      <xsd:simpleType>
        <xsd:restriction base="dms:Boolean"/>
      </xsd:simpleType>
    </xsd:element>
    <xsd:element name="IntlLangReviewer" ma:index="49" nillable="true" ma:displayName="Intl Lang QA Reviewer" ma:default="" ma:internalName="IntlLangReviewer" ma:readOnly="false">
      <xsd:simpleType>
        <xsd:restriction base="dms:Text"/>
      </xsd:simpleType>
    </xsd:element>
    <xsd:element name="MarketSpecific" ma:index="50" nillable="true" ma:displayName="Is Market Specific?" ma:default="" ma:internalName="MarketSpecific" ma:readOnly="false">
      <xsd:simpleType>
        <xsd:restriction base="dms:Boolean"/>
      </xsd:simpleType>
    </xsd:element>
    <xsd:element name="LastCompleteVersionLookup" ma:index="51" nillable="true" ma:displayName="Last Complete Version Lookup" ma:default="" ma:list="{FB7CD6ED-136B-4B22-8611-46FB7C175F80}" ma:internalName="LastCompleteVersionLookup" ma:readOnly="true" ma:showField="LastCompleteVersion"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HandOff" ma:index="52" nillable="true" ma:displayName="Last Hand-off" ma:default="" ma:internalName="LastHandOff" ma:readOnly="false">
      <xsd:simpleType>
        <xsd:restriction base="dms:DateTime"/>
      </xsd:simpleType>
    </xsd:element>
    <xsd:element name="LastModifiedDateTime" ma:index="53" nillable="true" ma:displayName="Last Modified Date" ma:default="" ma:internalName="LastModifiedDateTime" ma:readOnly="false">
      <xsd:simpleType>
        <xsd:restriction base="dms:DateTime"/>
      </xsd:simpleType>
    </xsd:element>
    <xsd:element name="LastPreviewErrorLookup" ma:index="54" nillable="true" ma:displayName="Last Preview Attempt Error" ma:default="" ma:list="{FB7CD6ED-136B-4B22-8611-46FB7C175F80}" ma:internalName="LastPreviewErrorLookup" ma:readOnly="true" ma:showField="LastPreviewError"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reviewResultLookup" ma:index="55" nillable="true" ma:displayName="Last Preview Attempt Result" ma:default="" ma:list="{FB7CD6ED-136B-4B22-8611-46FB7C175F80}" ma:internalName="LastPreviewResultLookup" ma:readOnly="true" ma:showField="LastPreviewResult"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6" nillable="true" ma:displayName="Last Preview Attempted On" ma:default="" ma:list="{FB7CD6ED-136B-4B22-8611-46FB7C175F80}" ma:internalName="LastPreviewAttemptDateLookup" ma:readOnly="true" ma:showField="LastPreviewAttemptDate"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reviewedByLookup" ma:index="57" nillable="true" ma:displayName="Last Previewed By" ma:default="" ma:list="{FB7CD6ED-136B-4B22-8611-46FB7C175F80}" ma:internalName="LastPreviewedByLookup" ma:readOnly="true" ma:showField="LastPreviewedBy"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reviewTimeLookup" ma:index="58" nillable="true" ma:displayName="Last Previewed Date" ma:default="" ma:list="{FB7CD6ED-136B-4B22-8611-46FB7C175F80}" ma:internalName="LastPreviewTimeLookup" ma:readOnly="true" ma:showField="LastPreviewTime"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reviewVersionLookup" ma:index="59" nillable="true" ma:displayName="Last Previewed Version" ma:default="" ma:list="{FB7CD6ED-136B-4B22-8611-46FB7C175F80}" ma:internalName="LastPreviewVersionLookup" ma:readOnly="true" ma:showField="LastPreviewVersion"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ublishErrorLookup" ma:index="60" nillable="true" ma:displayName="Last Publish Attempt Error" ma:default="" ma:list="{FB7CD6ED-136B-4B22-8611-46FB7C175F80}" ma:internalName="LastPublishErrorLookup" ma:readOnly="true" ma:showField="LastPublishError"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ublishResultLookup" ma:index="61" nillable="true" ma:displayName="Last Publish Attempt Result" ma:default="" ma:list="{FB7CD6ED-136B-4B22-8611-46FB7C175F80}" ma:internalName="LastPublishResultLookup" ma:readOnly="true" ma:showField="LastPublishResult"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2" nillable="true" ma:displayName="Last Publish Attempted On" ma:default="" ma:list="{FB7CD6ED-136B-4B22-8611-46FB7C175F80}" ma:internalName="LastPublishAttemptDateLookup" ma:readOnly="true" ma:showField="LastPublishAttemptDate"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ublishedByLookup" ma:index="63" nillable="true" ma:displayName="Last Published By" ma:default="" ma:list="{FB7CD6ED-136B-4B22-8611-46FB7C175F80}" ma:internalName="LastPublishedByLookup" ma:readOnly="true" ma:showField="LastPublishedBy"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ublishTimeLookup" ma:index="64" nillable="true" ma:displayName="Last Published Date" ma:default="" ma:list="{FB7CD6ED-136B-4B22-8611-46FB7C175F80}" ma:internalName="LastPublishTimeLookup" ma:readOnly="true" ma:showField="LastPublishTime"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LastPublishVersionLookup" ma:index="65" nillable="true" ma:displayName="Last Published Version" ma:default="" ma:list="{FB7CD6ED-136B-4B22-8611-46FB7C175F80}" ma:internalName="LastPublishVersionLookup" ma:readOnly="true" ma:showField="LastPublishVersion"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TPLaunchHelpLinkType" ma:index="66"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7" nillable="true" ma:displayName="Legacy Data" ma:default="" ma:internalName="LegacyData" ma:readOnly="false">
      <xsd:simpleType>
        <xsd:restriction base="dms:Note"/>
      </xsd:simpleType>
    </xsd:element>
    <xsd:element name="TPLaunchHelpLink" ma:index="68" nillable="true" ma:displayName="Link to Launch Help Topic" ma:default="" ma:internalName="TPLaunchHelpLink">
      <xsd:simpleType>
        <xsd:restriction base="dms:Text"/>
      </xsd:simpleType>
    </xsd:element>
    <xsd:element name="LocComments" ma:index="69" nillable="true" ma:displayName="Loc Approval Comments" ma:default="" ma:internalName="LocComments" ma:readOnly="false">
      <xsd:simpleType>
        <xsd:restriction base="dms:Note"/>
      </xsd:simpleType>
    </xsd:element>
    <xsd:element name="LocLastLocAttemptVersionLookup" ma:index="70" nillable="true" ma:displayName="Loc Last Loc Attempt Version" ma:default="" ma:list="{6BD027B8-295A-49F3-BE8D-F40F7DC7D6D1}" ma:internalName="LocLastLocAttemptVersionLookup" ma:readOnly="false" ma:showField="LastLocAttemptVersion" ma:web="4fc403f3-6638-4b0f-a325-695180172705">
      <xsd:simpleType>
        <xsd:restriction base="dms:Lookup"/>
      </xsd:simpleType>
    </xsd:element>
    <xsd:element name="LocLastLocAttemptVersionTypeLookup" ma:index="71" nillable="true" ma:displayName="Loc Last Loc Attempt Version Type" ma:default="" ma:list="{6BD027B8-295A-49F3-BE8D-F40F7DC7D6D1}" ma:internalName="LocLastLocAttemptVersionTypeLookup" ma:readOnly="true" ma:showField="LastLocAttemptVersionType" ma:web="4fc403f3-6638-4b0f-a325-695180172705">
      <xsd:simpleType>
        <xsd:restriction base="dms:Lookup"/>
      </xsd:simpleType>
    </xsd:element>
    <xsd:element name="LocManualTestRequired" ma:index="72" nillable="true" ma:displayName="Loc Manual Test Required" ma:default="" ma:internalName="LocManualTestRequired" ma:readOnly="false">
      <xsd:simpleType>
        <xsd:restriction base="dms:Boolean"/>
      </xsd:simpleType>
    </xsd:element>
    <xsd:element name="LocMarketGroupTiers2" ma:index="73" nillable="true" ma:displayName="Loc Market Group Tiers" ma:internalName="LocMarketGroupTiers2" ma:readOnly="false">
      <xsd:simpleType>
        <xsd:restriction base="dms:Unknown"/>
      </xsd:simpleType>
    </xsd:element>
    <xsd:element name="LocNewPublishedVersionLookup" ma:index="74" nillable="true" ma:displayName="Loc New Published Version Lookup" ma:default="" ma:list="{6BD027B8-295A-49F3-BE8D-F40F7DC7D6D1}" ma:internalName="LocNewPublishedVersionLookup" ma:readOnly="true" ma:showField="NewPublishedVersion" ma:web="4fc403f3-6638-4b0f-a325-695180172705">
      <xsd:simpleType>
        <xsd:restriction base="dms:Lookup"/>
      </xsd:simpleType>
    </xsd:element>
    <xsd:element name="LocOverallHandbackStatusLookup" ma:index="75" nillable="true" ma:displayName="Loc Overall Handback Status" ma:default="" ma:list="{6BD027B8-295A-49F3-BE8D-F40F7DC7D6D1}" ma:internalName="LocOverallHandbackStatusLookup" ma:readOnly="true" ma:showField="OverallHandbackStatus" ma:web="4fc403f3-6638-4b0f-a325-695180172705">
      <xsd:simpleType>
        <xsd:restriction base="dms:Lookup"/>
      </xsd:simpleType>
    </xsd:element>
    <xsd:element name="LocOverallLocStatusLookup" ma:index="76" nillable="true" ma:displayName="Loc Overall Localize Status" ma:default="" ma:list="{6BD027B8-295A-49F3-BE8D-F40F7DC7D6D1}" ma:internalName="LocOverallLocStatusLookup" ma:readOnly="true" ma:showField="OverallLocStatus" ma:web="4fc403f3-6638-4b0f-a325-695180172705">
      <xsd:simpleType>
        <xsd:restriction base="dms:Lookup"/>
      </xsd:simpleType>
    </xsd:element>
    <xsd:element name="LocOverallPreviewStatusLookup" ma:index="77" nillable="true" ma:displayName="Loc Overall Preview Status" ma:default="" ma:list="{6BD027B8-295A-49F3-BE8D-F40F7DC7D6D1}" ma:internalName="LocOverallPreviewStatusLookup" ma:readOnly="true" ma:showField="OverallPreviewStatus" ma:web="4fc403f3-6638-4b0f-a325-695180172705">
      <xsd:simpleType>
        <xsd:restriction base="dms:Lookup"/>
      </xsd:simpleType>
    </xsd:element>
    <xsd:element name="LocOverallPublishStatusLookup" ma:index="78" nillable="true" ma:displayName="Loc Overall Publish Status" ma:default="" ma:list="{6BD027B8-295A-49F3-BE8D-F40F7DC7D6D1}" ma:internalName="LocOverallPublishStatusLookup" ma:readOnly="true" ma:showField="OverallPublishStatus" ma:web="4fc403f3-6638-4b0f-a325-695180172705">
      <xsd:simpleType>
        <xsd:restriction base="dms:Lookup"/>
      </xsd:simpleType>
    </xsd:element>
    <xsd:element name="IntlLocPriority" ma:index="79" nillable="true" ma:displayName="Loc Priority" ma:default="" ma:internalName="IntlLocPriority" ma:readOnly="false">
      <xsd:simpleType>
        <xsd:restriction base="dms:Unknown"/>
      </xsd:simpleType>
    </xsd:element>
    <xsd:element name="LocProcessedForHandoffsLookup" ma:index="80" nillable="true" ma:displayName="Loc Processed For Handoffs" ma:default="" ma:list="{6BD027B8-295A-49F3-BE8D-F40F7DC7D6D1}" ma:internalName="LocProcessedForHandoffsLookup" ma:readOnly="true" ma:showField="ProcessedForHandoffs" ma:web="4fc403f3-6638-4b0f-a325-695180172705">
      <xsd:simpleType>
        <xsd:restriction base="dms:Lookup"/>
      </xsd:simpleType>
    </xsd:element>
    <xsd:element name="LocProcessedForMarketsLookup" ma:index="81" nillable="true" ma:displayName="Loc Processed For Markets" ma:default="" ma:list="{6BD027B8-295A-49F3-BE8D-F40F7DC7D6D1}" ma:internalName="LocProcessedForMarketsLookup" ma:readOnly="true" ma:showField="ProcessedForMarkets" ma:web="4fc403f3-6638-4b0f-a325-695180172705">
      <xsd:simpleType>
        <xsd:restriction base="dms:Lookup"/>
      </xsd:simpleType>
    </xsd:element>
    <xsd:element name="LocPublishedDependentAssetsLookup" ma:index="82" nillable="true" ma:displayName="Loc Published Dependent Assets" ma:default="" ma:list="{6BD027B8-295A-49F3-BE8D-F40F7DC7D6D1}" ma:internalName="LocPublishedDependentAssetsLookup" ma:readOnly="true" ma:showField="PublishedDependentAssets" ma:web="4fc403f3-6638-4b0f-a325-695180172705">
      <xsd:simpleType>
        <xsd:restriction base="dms:Lookup"/>
      </xsd:simpleType>
    </xsd:element>
    <xsd:element name="LocPublishedLinkedAssetsLookup" ma:index="83" nillable="true" ma:displayName="Loc Published Linked Assets" ma:default="" ma:list="{6BD027B8-295A-49F3-BE8D-F40F7DC7D6D1}" ma:internalName="LocPublishedLinkedAssetsLookup" ma:readOnly="true" ma:showField="PublishedLinkedAssets" ma:web="4fc403f3-6638-4b0f-a325-695180172705">
      <xsd:simpleType>
        <xsd:restriction base="dms:Lookup"/>
      </xsd:simpleType>
    </xsd:element>
    <xsd:element name="LocRecommendedHandoff" ma:index="84" nillable="true" ma:displayName="Loc Recommended Handoff" ma:default="" ma:indexed="true" ma:internalName="LocRecommendedHandoff" ma:readOnly="false">
      <xsd:simpleType>
        <xsd:restriction base="dms:Text"/>
      </xsd:simpleType>
    </xsd:element>
    <xsd:element name="LocalizationTagsTaxHTField0" ma:index="86" nillable="true" ma:taxonomy="true" ma:internalName="LocalizationTagsTaxHTField0" ma:taxonomyFieldName="LocalizationTags" ma:displayName="Localization Tags" ma:readOnly="false" ma:default="" ma:fieldId="{41bda365-df73-488a-a307-416d42b3cbcc}"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7" nillable="true" ma:displayName="Machine Translated" ma:default="" ma:internalName="MachineTranslated" ma:readOnly="false">
      <xsd:simpleType>
        <xsd:restriction base="dms:Boolean"/>
      </xsd:simpleType>
    </xsd:element>
    <xsd:element name="Manager" ma:index="88" nillable="true" ma:displayName="Manager" ma:hidden="true" ma:internalName="Manager" ma:readOnly="false">
      <xsd:simpleType>
        <xsd:restriction base="dms:Text"/>
      </xsd:simpleType>
    </xsd:element>
    <xsd:element name="Markets" ma:index="89" nillable="true" ma:displayName="Markets" ma:default="" ma:description="Leave blank to show in all markets" ma:list="{2A809D4C-E113-45E3-A30F-59662AD1ACC6}" ma:internalName="Markets" ma:readOnly="false" ma:showField="MarketName"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Milestone" ma:index="90" nillable="true" ma:displayName="Milestone" ma:default="" ma:internalName="Milestone" ma:readOnly="false">
      <xsd:simpleType>
        <xsd:restriction base="dms:Unknown"/>
      </xsd:simpleType>
    </xsd:element>
    <xsd:element name="TPNamespace" ma:index="93" nillable="true" ma:displayName="Namespace" ma:default="" ma:internalName="TPNamespace">
      <xsd:simpleType>
        <xsd:restriction base="dms:Text"/>
      </xsd:simpleType>
    </xsd:element>
    <xsd:element name="NumericId" ma:index="94" nillable="true" ma:displayName="Numeric ID" ma:default="" ma:indexed="true" ma:internalName="NumericId" ma:readOnly="false">
      <xsd:simpleType>
        <xsd:restriction base="dms:Number"/>
      </xsd:simpleType>
    </xsd:element>
    <xsd:element name="NumOfRatingsLookup" ma:index="95" nillable="true" ma:displayName="NumOfRatings" ma:default="" ma:list="{FB7CD6ED-136B-4B22-8611-46FB7C175F80}" ma:internalName="NumOfRatingsLookup" ma:readOnly="true" ma:showField="NumOfRatings"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OOCacheId" ma:index="96" nillable="true" ma:displayName="OOCacheId" ma:internalName="OOCacheId" ma:readOnly="false">
      <xsd:simpleType>
        <xsd:restriction base="dms:Text"/>
      </xsd:simpleType>
    </xsd:element>
    <xsd:element name="OpenTemplate" ma:index="97" nillable="true" ma:displayName="Open Template" ma:default="true" ma:internalName="OpenTemplate">
      <xsd:simpleType>
        <xsd:restriction base="dms:Boolean"/>
      </xsd:simpleType>
    </xsd:element>
    <xsd:element name="OriginAsset" ma:index="98" nillable="true" ma:displayName="Origin Asset" ma:default="" ma:internalName="OriginAsset" ma:readOnly="false">
      <xsd:simpleType>
        <xsd:restriction base="dms:Text"/>
      </xsd:simpleType>
    </xsd:element>
    <xsd:element name="OriginalRelease" ma:index="99"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0" nillable="true" ma:displayName="Original Source Market Group" ma:default="" ma:internalName="OriginalSourceMarket" ma:readOnly="false">
      <xsd:simpleType>
        <xsd:restriction base="dms:Text"/>
      </xsd:simpleType>
    </xsd:element>
    <xsd:element name="OutputCachingOn" ma:index="101" nillable="true" ma:displayName="Output Caching" ma:default="true" ma:hidden="true" ma:internalName="OutputCachingOn" ma:readOnly="false">
      <xsd:simpleType>
        <xsd:restriction base="dms:Boolean"/>
      </xsd:simpleType>
    </xsd:element>
    <xsd:element name="ParentAssetId" ma:index="102" nillable="true" ma:displayName="Parent Asset Id" ma:default="" ma:internalName="ParentAssetId" ma:readOnly="false">
      <xsd:simpleType>
        <xsd:restriction base="dms:Text"/>
      </xsd:simpleType>
    </xsd:element>
    <xsd:element name="PlannedPubDate" ma:index="103" nillable="true" ma:displayName="Planned Publish Date" ma:default="" ma:indexed="true" ma:internalName="PlannedPubDate" ma:readOnly="false">
      <xsd:simpleType>
        <xsd:restriction base="dms:DateTime"/>
      </xsd:simpleType>
    </xsd:element>
    <xsd:element name="PolicheckWords" ma:index="104" nillable="true" ma:displayName="Policheck Words" ma:default="" ma:internalName="PolicheckWords" ma:readOnly="false">
      <xsd:simpleType>
        <xsd:restriction base="dms:Text"/>
      </xsd:simpleType>
    </xsd:element>
    <xsd:element name="BusinessGroup" ma:index="105" nillable="true" ma:displayName="Product Division Owner" ma:default="" ma:internalName="BusinessGroup" ma:readOnly="false">
      <xsd:simpleType>
        <xsd:restriction base="dms:Unknown"/>
      </xsd:simpleType>
    </xsd:element>
    <xsd:element name="UAProjectedTotalWords" ma:index="106" nillable="true" ma:displayName="Projected Word Count" ma:default="" ma:internalName="UAProjectedTotalWords" ma:readOnly="false">
      <xsd:simpleType>
        <xsd:restriction base="dms:Unknown"/>
      </xsd:simpleType>
    </xsd:element>
    <xsd:element name="Provider" ma:index="107" nillable="true" ma:displayName="Provider" ma:default="" ma:internalName="Provider" ma:readOnly="false">
      <xsd:simpleType>
        <xsd:restriction base="dms:Unknown"/>
      </xsd:simpleType>
    </xsd:element>
    <xsd:element name="Providers" ma:index="108" nillable="true" ma:displayName="Providers" ma:default="" ma:internalName="Providers">
      <xsd:simpleType>
        <xsd:restriction base="dms:Unknown"/>
      </xsd:simpleType>
    </xsd:element>
    <xsd:element name="PublishStatusLookup" ma:index="109" nillable="true" ma:displayName="Publish Status" ma:default="" ma:list="{FB7CD6ED-136B-4B22-8611-46FB7C175F80}" ma:internalName="PublishStatusLookup" ma:readOnly="false" ma:showField="PublishStatus"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PublishTargets" ma:index="110" nillable="true" ma:displayName="Publish Target" ma:default="OfficeOnlineVNext" ma:internalName="PublishTargets" ma:readOnly="false">
      <xsd:simpleType>
        <xsd:restriction base="dms:Unknown"/>
      </xsd:simpleType>
    </xsd:element>
    <xsd:element name="RecommendationsModifier" ma:index="111" nillable="true" ma:displayName="Recommendations Modifier" ma:default="" ma:internalName="RecommendationsModifier" ma:readOnly="false">
      <xsd:simpleType>
        <xsd:restriction base="dms:Number"/>
      </xsd:simpleType>
    </xsd:element>
    <xsd:element name="ArtSampleDocs" ma:index="112" nillable="true" ma:displayName="Sample Docs" ma:default="" ma:hidden="true" ma:internalName="ArtSampleDocs" ma:readOnly="false">
      <xsd:simpleType>
        <xsd:restriction base="dms:Text"/>
      </xsd:simpleType>
    </xsd:element>
    <xsd:element name="ScenarioTagsTaxHTField0" ma:index="114" nillable="true" ma:taxonomy="true" ma:internalName="ScenarioTagsTaxHTField0" ma:taxonomyFieldName="ScenarioTags" ma:displayName="Scenarios" ma:readOnly="false" ma:default="" ma:fieldId="{0e25a913-6218-4661-ad8b-e405a624bb22}"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6"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7" nillable="true" ma:displayName="Source Title" ma:default="" ma:indexed="true" ma:internalName="SourceTitle" ma:readOnly="false">
      <xsd:simpleType>
        <xsd:restriction base="dms:Text"/>
      </xsd:simpleType>
    </xsd:element>
    <xsd:element name="CSXSubmissionDate" ma:index="118" nillable="true" ma:displayName="Submission Date" ma:default="" ma:internalName="CSXSubmissionDate" ma:readOnly="false">
      <xsd:simpleType>
        <xsd:restriction base="dms:DateTime"/>
      </xsd:simpleType>
    </xsd:element>
    <xsd:element name="SubmitterId" ma:index="119" nillable="true" ma:displayName="Submitter ID" ma:default="" ma:internalName="SubmitterId" ma:readOnly="false">
      <xsd:simpleType>
        <xsd:restriction base="dms:Text"/>
      </xsd:simpleType>
    </xsd:element>
    <xsd:element name="TaxCatchAll" ma:index="120" nillable="true" ma:displayName="Taxonomy Catch All Column" ma:hidden="true" ma:list="{c5dcac47-b73b-4f9b-afe1-c36f15434834}" ma:internalName="TaxCatchAll" ma:showField="CatchAllData"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TaxCatchAllLabel" ma:index="121" nillable="true" ma:displayName="Taxonomy Catch All Column1" ma:hidden="true" ma:list="{c5dcac47-b73b-4f9b-afe1-c36f15434834}" ma:internalName="TaxCatchAllLabel" ma:readOnly="true" ma:showField="CatchAllDataLabel" ma:web="4fc403f3-6638-4b0f-a325-695180172705">
      <xsd:complexType>
        <xsd:complexContent>
          <xsd:extension base="dms:MultiChoiceLookup">
            <xsd:sequence>
              <xsd:element name="Value" type="dms:Lookup" maxOccurs="unbounded" minOccurs="0" nillable="true"/>
            </xsd:sequence>
          </xsd:extension>
        </xsd:complexContent>
      </xsd:complexType>
    </xsd:element>
    <xsd:element name="TemplateStatus" ma:index="122" nillable="true" ma:displayName="Template Status" ma:default="" ma:internalName="TemplateStatus">
      <xsd:simpleType>
        <xsd:restriction base="dms:Unknown"/>
      </xsd:simpleType>
    </xsd:element>
    <xsd:element name="TemplateTemplateType" ma:index="123" nillable="true" ma:displayName="Template Type" ma:default="" ma:internalName="TemplateTemplateType">
      <xsd:simpleType>
        <xsd:restriction base="dms:Unknown"/>
      </xsd:simpleType>
    </xsd:element>
    <xsd:element name="ThumbnailAssetId" ma:index="124" nillable="true" ma:displayName="Thumbnail Image Asset" ma:default="" ma:internalName="ThumbnailAssetId" ma:readOnly="false">
      <xsd:simpleType>
        <xsd:restriction base="dms:Text"/>
      </xsd:simpleType>
    </xsd:element>
    <xsd:element name="TimesCloned" ma:index="125" nillable="true" ma:displayName="Times Cloned" ma:default="" ma:internalName="TimesCloned" ma:readOnly="false">
      <xsd:simpleType>
        <xsd:restriction base="dms:Number"/>
      </xsd:simpleType>
    </xsd:element>
    <xsd:element name="TrustLevel" ma:index="127" nillable="true" ma:displayName="Trust Level" ma:default="1 Microsoft Managed Content" ma:internalName="TrustLevel" ma:readOnly="false">
      <xsd:simpleType>
        <xsd:restriction base="dms:Unknown"/>
      </xsd:simpleType>
    </xsd:element>
    <xsd:element name="UALocComments" ma:index="128" nillable="true" ma:displayName="UA Loc Comments" ma:default="" ma:internalName="UALocComments" ma:readOnly="false">
      <xsd:simpleType>
        <xsd:restriction base="dms:Note"/>
      </xsd:simpleType>
    </xsd:element>
    <xsd:element name="UALocRecommendation" ma:index="129"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0" nillable="true" ma:displayName="UA Notes" ma:default="" ma:internalName="UANotes" ma:readOnly="false">
      <xsd:simpleType>
        <xsd:restriction base="dms:Note"/>
      </xsd:simpleType>
    </xsd:element>
    <xsd:element name="TPAppVersion" ma:index="131" nillable="true" ma:displayName="Version" ma:default="" ma:internalName="TPAppVersion">
      <xsd:simpleType>
        <xsd:restriction base="dms:Text"/>
      </xsd:simpleType>
    </xsd:element>
    <xsd:element name="VoteCount" ma:index="132"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1" ma:displayName="Content Type"/>
        <xsd:element ref="dc:title" minOccurs="0" maxOccurs="1" ma:index="126"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CF854A-888E-4353-8970-2B4CDF3908C3}">
  <ds:schemaRefs>
    <ds:schemaRef ds:uri="http://schemas.microsoft.com/office/2006/metadata/properties"/>
    <ds:schemaRef ds:uri="http://schemas.microsoft.com/office/infopath/2007/PartnerControls"/>
    <ds:schemaRef ds:uri="4fc403f3-6638-4b0f-a325-695180172705"/>
  </ds:schemaRefs>
</ds:datastoreItem>
</file>

<file path=customXml/itemProps2.xml><?xml version="1.0" encoding="utf-8"?>
<ds:datastoreItem xmlns:ds="http://schemas.openxmlformats.org/officeDocument/2006/customXml" ds:itemID="{744AE0C0-3F57-4C84-BC9A-67045B3166CC}">
  <ds:schemaRefs>
    <ds:schemaRef ds:uri="http://schemas.microsoft.com/sharepoint/v3/contenttype/forms"/>
  </ds:schemaRefs>
</ds:datastoreItem>
</file>

<file path=customXml/itemProps3.xml><?xml version="1.0" encoding="utf-8"?>
<ds:datastoreItem xmlns:ds="http://schemas.openxmlformats.org/officeDocument/2006/customXml" ds:itemID="{1CE15101-696F-4094-BAEE-F93AFF6EAA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c403f3-6638-4b0f-a325-6951801727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378</Words>
  <Application>Microsoft Office PowerPoint</Application>
  <PresentationFormat>Custom</PresentationFormat>
  <Paragraphs>118</Paragraphs>
  <Slides>31</Slides>
  <Notes>10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Continental_Europe_16x9</vt:lpstr>
      <vt:lpstr>Why the youths choose    radicaliSation  or migration</vt:lpstr>
      <vt:lpstr>Slide 2</vt:lpstr>
      <vt:lpstr>Slide 3</vt:lpstr>
      <vt:lpstr>Radicalisation </vt:lpstr>
      <vt:lpstr>1. They kill and destroy (easy part)    2. Create territories of intolerance, violence, lack of law&amp;order, reject basic values (problem)    3. Stigmatise ISLAM and MUSLIMS in general - as religion and community (danger) </vt:lpstr>
      <vt:lpstr>- Young people and people from lower income and minority groups    - Distrust institutions and see a identity conflict (between being British, German, French, Bulgarian… and their own cultural identity)    - Perceive discrimination, experience racial or religious harassment, and have a negative view of policing </vt:lpstr>
      <vt:lpstr>"The radicals are estimated to be between 15% to 25%,  according to all intelligence services around the world.  You're looking at 180 million to 300 million people  dedicated to the destruction of Western civilization.“   Brigitte Gabriel ACT! for America's president and founder  </vt:lpstr>
      <vt:lpstr>Slide 8</vt:lpstr>
      <vt:lpstr>Slide 9</vt:lpstr>
      <vt:lpstr>Muslims IN EUROPE</vt:lpstr>
      <vt:lpstr>MINORITIES</vt:lpstr>
      <vt:lpstr>Slide 12</vt:lpstr>
      <vt:lpstr>DISTINCT MUSLIMS</vt:lpstr>
      <vt:lpstr>national identity</vt:lpstr>
      <vt:lpstr>Slide 15</vt:lpstr>
      <vt:lpstr>Slide 16</vt:lpstr>
      <vt:lpstr>Slide 17</vt:lpstr>
      <vt:lpstr>Slide 18</vt:lpstr>
      <vt:lpstr>THE FUTURE</vt:lpstr>
      <vt:lpstr>EGYPT</vt:lpstr>
      <vt:lpstr>MOROCCO</vt:lpstr>
      <vt:lpstr>JORDAN</vt:lpstr>
      <vt:lpstr>Tunisia</vt:lpstr>
      <vt:lpstr>UNITED KINGDOM</vt:lpstr>
      <vt:lpstr>FRANCE</vt:lpstr>
      <vt:lpstr>GERMANY</vt:lpstr>
      <vt:lpstr>ITALY</vt:lpstr>
      <vt:lpstr>BULGARIA</vt:lpstr>
      <vt:lpstr>CONCLUSION</vt:lpstr>
      <vt:lpstr>Slide 30</vt:lpstr>
      <vt:lpstr>THANK YOU!   MERCI!   شكرا!</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2012-06-08T02:27:24Z</dcterms:created>
  <dcterms:modified xsi:type="dcterms:W3CDTF">2017-07-05T20:10:53Z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0x01010077D6477B49DEA6468EC6760640DBD86104009BBABD6BD604BA4782DF6C0D22726446</vt:lpwstr>
  </property>
</Properties>
</file>